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63"/>
  </p:notesMasterIdLst>
  <p:sldIdLst>
    <p:sldId id="256" r:id="rId5"/>
    <p:sldId id="257" r:id="rId6"/>
    <p:sldId id="259" r:id="rId7"/>
    <p:sldId id="260" r:id="rId8"/>
    <p:sldId id="261" r:id="rId9"/>
    <p:sldId id="262" r:id="rId10"/>
    <p:sldId id="264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848" r:id="rId20"/>
    <p:sldId id="850" r:id="rId21"/>
    <p:sldId id="849" r:id="rId22"/>
    <p:sldId id="851" r:id="rId23"/>
    <p:sldId id="852" r:id="rId24"/>
    <p:sldId id="853" r:id="rId25"/>
    <p:sldId id="271" r:id="rId26"/>
    <p:sldId id="854" r:id="rId27"/>
    <p:sldId id="856" r:id="rId28"/>
    <p:sldId id="361" r:id="rId29"/>
    <p:sldId id="879" r:id="rId30"/>
    <p:sldId id="880" r:id="rId31"/>
    <p:sldId id="881" r:id="rId32"/>
    <p:sldId id="882" r:id="rId33"/>
    <p:sldId id="884" r:id="rId34"/>
    <p:sldId id="885" r:id="rId35"/>
    <p:sldId id="846" r:id="rId36"/>
    <p:sldId id="886" r:id="rId37"/>
    <p:sldId id="923" r:id="rId38"/>
    <p:sldId id="924" r:id="rId39"/>
    <p:sldId id="883" r:id="rId40"/>
    <p:sldId id="925" r:id="rId41"/>
    <p:sldId id="926" r:id="rId42"/>
    <p:sldId id="927" r:id="rId43"/>
    <p:sldId id="928" r:id="rId44"/>
    <p:sldId id="929" r:id="rId45"/>
    <p:sldId id="937" r:id="rId46"/>
    <p:sldId id="931" r:id="rId47"/>
    <p:sldId id="932" r:id="rId48"/>
    <p:sldId id="933" r:id="rId49"/>
    <p:sldId id="934" r:id="rId50"/>
    <p:sldId id="935" r:id="rId51"/>
    <p:sldId id="936" r:id="rId52"/>
    <p:sldId id="938" r:id="rId53"/>
    <p:sldId id="939" r:id="rId54"/>
    <p:sldId id="940" r:id="rId55"/>
    <p:sldId id="941" r:id="rId56"/>
    <p:sldId id="942" r:id="rId57"/>
    <p:sldId id="943" r:id="rId58"/>
    <p:sldId id="944" r:id="rId59"/>
    <p:sldId id="945" r:id="rId60"/>
    <p:sldId id="946" r:id="rId61"/>
    <p:sldId id="25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2C80"/>
    <a:srgbClr val="008E41"/>
    <a:srgbClr val="ADAC01"/>
    <a:srgbClr val="F5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46C6A4-9FB0-BF46-9801-E18136FFBA9B}" v="1766" dt="2025-11-01T20:05:11.7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2" autoAdjust="0"/>
    <p:restoredTop sz="84150" autoAdjust="0"/>
  </p:normalViewPr>
  <p:slideViewPr>
    <p:cSldViewPr snapToGrid="0">
      <p:cViewPr varScale="1">
        <p:scale>
          <a:sx n="150" d="100"/>
          <a:sy n="150" d="100"/>
        </p:scale>
        <p:origin x="2896" y="168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J Masino" userId="2136f450-c1a6-467a-901d-8891005589d6" providerId="ADAL" clId="{ACC460FB-EDC5-55C8-B349-F928A764A37C}"/>
    <pc:docChg chg="undo custSel addSld delSld modSld sldOrd modMainMaster">
      <pc:chgData name="Aaron J Masino" userId="2136f450-c1a6-467a-901d-8891005589d6" providerId="ADAL" clId="{ACC460FB-EDC5-55C8-B349-F928A764A37C}" dt="2025-11-01T20:05:11.759" v="12873"/>
      <pc:docMkLst>
        <pc:docMk/>
      </pc:docMkLst>
      <pc:sldChg chg="delSp modSp mod">
        <pc:chgData name="Aaron J Masino" userId="2136f450-c1a6-467a-901d-8891005589d6" providerId="ADAL" clId="{ACC460FB-EDC5-55C8-B349-F928A764A37C}" dt="2025-10-31T13:59:35.483" v="115" actId="20577"/>
        <pc:sldMkLst>
          <pc:docMk/>
          <pc:sldMk cId="693114762" sldId="256"/>
        </pc:sldMkLst>
        <pc:spChg chg="mod">
          <ac:chgData name="Aaron J Masino" userId="2136f450-c1a6-467a-901d-8891005589d6" providerId="ADAL" clId="{ACC460FB-EDC5-55C8-B349-F928A764A37C}" dt="2025-10-31T13:59:35.483" v="115" actId="20577"/>
          <ac:spMkLst>
            <pc:docMk/>
            <pc:sldMk cId="693114762" sldId="256"/>
            <ac:spMk id="4" creationId="{2EFBDD8D-7AE1-B0A3-8A18-699F1ACDEC5E}"/>
          </ac:spMkLst>
        </pc:spChg>
      </pc:sldChg>
      <pc:sldChg chg="modSp mod">
        <pc:chgData name="Aaron J Masino" userId="2136f450-c1a6-467a-901d-8891005589d6" providerId="ADAL" clId="{ACC460FB-EDC5-55C8-B349-F928A764A37C}" dt="2025-10-31T21:34:28.572" v="6151" actId="313"/>
        <pc:sldMkLst>
          <pc:docMk/>
          <pc:sldMk cId="756590563" sldId="257"/>
        </pc:sldMkLst>
        <pc:spChg chg="mod">
          <ac:chgData name="Aaron J Masino" userId="2136f450-c1a6-467a-901d-8891005589d6" providerId="ADAL" clId="{ACC460FB-EDC5-55C8-B349-F928A764A37C}" dt="2025-10-31T21:34:28.572" v="6151" actId="313"/>
          <ac:spMkLst>
            <pc:docMk/>
            <pc:sldMk cId="756590563" sldId="257"/>
            <ac:spMk id="3" creationId="{20EC2AD7-73CE-2F2B-A3D6-23464F280D9D}"/>
          </ac:spMkLst>
        </pc:spChg>
      </pc:sldChg>
      <pc:sldChg chg="modSp new mod">
        <pc:chgData name="Aaron J Masino" userId="2136f450-c1a6-467a-901d-8891005589d6" providerId="ADAL" clId="{ACC460FB-EDC5-55C8-B349-F928A764A37C}" dt="2025-10-31T18:17:51.156" v="218" actId="20577"/>
        <pc:sldMkLst>
          <pc:docMk/>
          <pc:sldMk cId="3951579780" sldId="259"/>
        </pc:sldMkLst>
        <pc:spChg chg="mod">
          <ac:chgData name="Aaron J Masino" userId="2136f450-c1a6-467a-901d-8891005589d6" providerId="ADAL" clId="{ACC460FB-EDC5-55C8-B349-F928A764A37C}" dt="2025-10-31T18:17:51.156" v="218" actId="20577"/>
          <ac:spMkLst>
            <pc:docMk/>
            <pc:sldMk cId="3951579780" sldId="259"/>
            <ac:spMk id="2" creationId="{1A35B827-F80C-EAB4-6BC6-6AF304652C24}"/>
          </ac:spMkLst>
        </pc:spChg>
      </pc:sldChg>
      <pc:sldChg chg="addSp modSp new mod">
        <pc:chgData name="Aaron J Masino" userId="2136f450-c1a6-467a-901d-8891005589d6" providerId="ADAL" clId="{ACC460FB-EDC5-55C8-B349-F928A764A37C}" dt="2025-10-31T18:49:21.411" v="484" actId="1076"/>
        <pc:sldMkLst>
          <pc:docMk/>
          <pc:sldMk cId="331131889" sldId="260"/>
        </pc:sldMkLst>
        <pc:spChg chg="mod">
          <ac:chgData name="Aaron J Masino" userId="2136f450-c1a6-467a-901d-8891005589d6" providerId="ADAL" clId="{ACC460FB-EDC5-55C8-B349-F928A764A37C}" dt="2025-10-31T18:46:44.207" v="296" actId="20577"/>
          <ac:spMkLst>
            <pc:docMk/>
            <pc:sldMk cId="331131889" sldId="260"/>
            <ac:spMk id="2" creationId="{DFAAACDF-4BEA-AA6D-D5B3-E542EA594D05}"/>
          </ac:spMkLst>
        </pc:spChg>
        <pc:spChg chg="mod">
          <ac:chgData name="Aaron J Masino" userId="2136f450-c1a6-467a-901d-8891005589d6" providerId="ADAL" clId="{ACC460FB-EDC5-55C8-B349-F928A764A37C}" dt="2025-10-31T18:48:03.006" v="477" actId="20577"/>
          <ac:spMkLst>
            <pc:docMk/>
            <pc:sldMk cId="331131889" sldId="260"/>
            <ac:spMk id="3" creationId="{EAD96077-8FBB-9238-BE03-CCB6899AA6CC}"/>
          </ac:spMkLst>
        </pc:spChg>
        <pc:picChg chg="add mod">
          <ac:chgData name="Aaron J Masino" userId="2136f450-c1a6-467a-901d-8891005589d6" providerId="ADAL" clId="{ACC460FB-EDC5-55C8-B349-F928A764A37C}" dt="2025-10-31T18:49:21.411" v="484" actId="1076"/>
          <ac:picMkLst>
            <pc:docMk/>
            <pc:sldMk cId="331131889" sldId="260"/>
            <ac:picMk id="4" creationId="{FD46C7CF-3C2F-C82D-89B0-B94ECEE5CE09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31T18:56:08.370" v="789" actId="208"/>
        <pc:sldMkLst>
          <pc:docMk/>
          <pc:sldMk cId="2856805947" sldId="261"/>
        </pc:sldMkLst>
        <pc:spChg chg="add mod">
          <ac:chgData name="Aaron J Masino" userId="2136f450-c1a6-467a-901d-8891005589d6" providerId="ADAL" clId="{ACC460FB-EDC5-55C8-B349-F928A764A37C}" dt="2025-10-31T18:53:38.602" v="650" actId="20577"/>
          <ac:spMkLst>
            <pc:docMk/>
            <pc:sldMk cId="2856805947" sldId="261"/>
            <ac:spMk id="16" creationId="{CB640A9C-BBA9-AD3A-B035-B7BFACCA9973}"/>
          </ac:spMkLst>
        </pc:spChg>
        <pc:spChg chg="add mod">
          <ac:chgData name="Aaron J Masino" userId="2136f450-c1a6-467a-901d-8891005589d6" providerId="ADAL" clId="{ACC460FB-EDC5-55C8-B349-F928A764A37C}" dt="2025-10-31T18:55:56.719" v="786" actId="1076"/>
          <ac:spMkLst>
            <pc:docMk/>
            <pc:sldMk cId="2856805947" sldId="261"/>
            <ac:spMk id="22" creationId="{15411357-9C09-A9C6-EF5D-7E9F4839FD0A}"/>
          </ac:spMkLst>
        </pc:spChg>
        <pc:inkChg chg="add">
          <ac:chgData name="Aaron J Masino" userId="2136f450-c1a6-467a-901d-8891005589d6" providerId="ADAL" clId="{ACC460FB-EDC5-55C8-B349-F928A764A37C}" dt="2025-10-31T18:49:47.181" v="486" actId="9405"/>
          <ac:inkMkLst>
            <pc:docMk/>
            <pc:sldMk cId="2856805947" sldId="261"/>
            <ac:inkMk id="5" creationId="{EF6FFA2D-ECAA-1A86-297C-17BB24F896FC}"/>
          </ac:inkMkLst>
        </pc:inkChg>
        <pc:inkChg chg="add">
          <ac:chgData name="Aaron J Masino" userId="2136f450-c1a6-467a-901d-8891005589d6" providerId="ADAL" clId="{ACC460FB-EDC5-55C8-B349-F928A764A37C}" dt="2025-10-31T18:49:51.413" v="487" actId="9405"/>
          <ac:inkMkLst>
            <pc:docMk/>
            <pc:sldMk cId="2856805947" sldId="261"/>
            <ac:inkMk id="6" creationId="{972467B9-F76B-0EE5-A6D5-DA75DDD207D1}"/>
          </ac:inkMkLst>
        </pc:inkChg>
        <pc:inkChg chg="add">
          <ac:chgData name="Aaron J Masino" userId="2136f450-c1a6-467a-901d-8891005589d6" providerId="ADAL" clId="{ACC460FB-EDC5-55C8-B349-F928A764A37C}" dt="2025-10-31T18:49:54.949" v="488" actId="9405"/>
          <ac:inkMkLst>
            <pc:docMk/>
            <pc:sldMk cId="2856805947" sldId="261"/>
            <ac:inkMk id="7" creationId="{04C9651D-9302-F369-1501-EEDFB1AC4284}"/>
          </ac:inkMkLst>
        </pc:inkChg>
        <pc:inkChg chg="add">
          <ac:chgData name="Aaron J Masino" userId="2136f450-c1a6-467a-901d-8891005589d6" providerId="ADAL" clId="{ACC460FB-EDC5-55C8-B349-F928A764A37C}" dt="2025-10-31T18:49:56.814" v="489" actId="9405"/>
          <ac:inkMkLst>
            <pc:docMk/>
            <pc:sldMk cId="2856805947" sldId="261"/>
            <ac:inkMk id="8" creationId="{74715060-FA5A-0283-7A28-77B273225BAC}"/>
          </ac:inkMkLst>
        </pc:inkChg>
        <pc:inkChg chg="add">
          <ac:chgData name="Aaron J Masino" userId="2136f450-c1a6-467a-901d-8891005589d6" providerId="ADAL" clId="{ACC460FB-EDC5-55C8-B349-F928A764A37C}" dt="2025-10-31T18:50:05.735" v="490" actId="9405"/>
          <ac:inkMkLst>
            <pc:docMk/>
            <pc:sldMk cId="2856805947" sldId="261"/>
            <ac:inkMk id="9" creationId="{08B8E21C-8B61-9246-DC45-960BD6303319}"/>
          </ac:inkMkLst>
        </pc:inkChg>
        <pc:inkChg chg="add">
          <ac:chgData name="Aaron J Masino" userId="2136f450-c1a6-467a-901d-8891005589d6" providerId="ADAL" clId="{ACC460FB-EDC5-55C8-B349-F928A764A37C}" dt="2025-10-31T18:50:12.354" v="491" actId="9405"/>
          <ac:inkMkLst>
            <pc:docMk/>
            <pc:sldMk cId="2856805947" sldId="261"/>
            <ac:inkMk id="10" creationId="{EFC24FC1-1B61-9E12-7CAC-8F39DA604DE7}"/>
          </ac:inkMkLst>
        </pc:inkChg>
        <pc:inkChg chg="add">
          <ac:chgData name="Aaron J Masino" userId="2136f450-c1a6-467a-901d-8891005589d6" providerId="ADAL" clId="{ACC460FB-EDC5-55C8-B349-F928A764A37C}" dt="2025-10-31T18:50:14.392" v="492" actId="9405"/>
          <ac:inkMkLst>
            <pc:docMk/>
            <pc:sldMk cId="2856805947" sldId="261"/>
            <ac:inkMk id="11" creationId="{D8DA9305-5C26-CC03-4F54-EF2C9D9EAFEF}"/>
          </ac:inkMkLst>
        </pc:inkChg>
        <pc:inkChg chg="add del">
          <ac:chgData name="Aaron J Masino" userId="2136f450-c1a6-467a-901d-8891005589d6" providerId="ADAL" clId="{ACC460FB-EDC5-55C8-B349-F928A764A37C}" dt="2025-10-31T18:52:52.323" v="592" actId="478"/>
          <ac:inkMkLst>
            <pc:docMk/>
            <pc:sldMk cId="2856805947" sldId="261"/>
            <ac:inkMk id="12" creationId="{E29A82A6-8A4E-AE78-E3F4-1F09C8FDC48D}"/>
          </ac:inkMkLst>
        </pc:inkChg>
        <pc:inkChg chg="add del">
          <ac:chgData name="Aaron J Masino" userId="2136f450-c1a6-467a-901d-8891005589d6" providerId="ADAL" clId="{ACC460FB-EDC5-55C8-B349-F928A764A37C}" dt="2025-10-31T18:52:53.666" v="593" actId="478"/>
          <ac:inkMkLst>
            <pc:docMk/>
            <pc:sldMk cId="2856805947" sldId="261"/>
            <ac:inkMk id="13" creationId="{09C9AAB4-6B35-AB1D-AAB2-148D168548E6}"/>
          </ac:inkMkLst>
        </pc:inkChg>
        <pc:inkChg chg="add del">
          <ac:chgData name="Aaron J Masino" userId="2136f450-c1a6-467a-901d-8891005589d6" providerId="ADAL" clId="{ACC460FB-EDC5-55C8-B349-F928A764A37C}" dt="2025-10-31T18:52:55.352" v="594" actId="478"/>
          <ac:inkMkLst>
            <pc:docMk/>
            <pc:sldMk cId="2856805947" sldId="261"/>
            <ac:inkMk id="14" creationId="{FD2CAE0D-9FA5-B003-E1E8-DED41E3E0CA0}"/>
          </ac:inkMkLst>
        </pc:inkChg>
        <pc:inkChg chg="add del">
          <ac:chgData name="Aaron J Masino" userId="2136f450-c1a6-467a-901d-8891005589d6" providerId="ADAL" clId="{ACC460FB-EDC5-55C8-B349-F928A764A37C}" dt="2025-10-31T18:50:51.945" v="497" actId="9405"/>
          <ac:inkMkLst>
            <pc:docMk/>
            <pc:sldMk cId="2856805947" sldId="261"/>
            <ac:inkMk id="15" creationId="{FEC84A60-C94E-8F0D-36DB-5661411188F2}"/>
          </ac:inkMkLst>
        </pc:inkChg>
        <pc:inkChg chg="add">
          <ac:chgData name="Aaron J Masino" userId="2136f450-c1a6-467a-901d-8891005589d6" providerId="ADAL" clId="{ACC460FB-EDC5-55C8-B349-F928A764A37C}" dt="2025-10-31T18:55:33.506" v="782" actId="9405"/>
          <ac:inkMkLst>
            <pc:docMk/>
            <pc:sldMk cId="2856805947" sldId="261"/>
            <ac:inkMk id="23" creationId="{3EF676E6-EB29-58D0-E70B-831433834CD6}"/>
          </ac:inkMkLst>
        </pc:inkChg>
        <pc:inkChg chg="add">
          <ac:chgData name="Aaron J Masino" userId="2136f450-c1a6-467a-901d-8891005589d6" providerId="ADAL" clId="{ACC460FB-EDC5-55C8-B349-F928A764A37C}" dt="2025-10-31T18:55:40.226" v="783" actId="9405"/>
          <ac:inkMkLst>
            <pc:docMk/>
            <pc:sldMk cId="2856805947" sldId="261"/>
            <ac:inkMk id="24" creationId="{7B0559D4-D986-BCAD-E494-3C7538CA70AE}"/>
          </ac:inkMkLst>
        </pc:inkChg>
        <pc:inkChg chg="add">
          <ac:chgData name="Aaron J Masino" userId="2136f450-c1a6-467a-901d-8891005589d6" providerId="ADAL" clId="{ACC460FB-EDC5-55C8-B349-F928A764A37C}" dt="2025-10-31T18:55:42.597" v="784" actId="9405"/>
          <ac:inkMkLst>
            <pc:docMk/>
            <pc:sldMk cId="2856805947" sldId="261"/>
            <ac:inkMk id="25" creationId="{831C97F4-8E3A-3D7E-F7FE-0B27C5423B98}"/>
          </ac:inkMkLst>
        </pc:inkChg>
        <pc:cxnChg chg="add mod">
          <ac:chgData name="Aaron J Masino" userId="2136f450-c1a6-467a-901d-8891005589d6" providerId="ADAL" clId="{ACC460FB-EDC5-55C8-B349-F928A764A37C}" dt="2025-10-31T18:54:29.604" v="654" actId="208"/>
          <ac:cxnSpMkLst>
            <pc:docMk/>
            <pc:sldMk cId="2856805947" sldId="261"/>
            <ac:cxnSpMk id="18" creationId="{74145D79-BB16-927E-39F5-5788E8809819}"/>
          </ac:cxnSpMkLst>
        </pc:cxnChg>
        <pc:cxnChg chg="add mod">
          <ac:chgData name="Aaron J Masino" userId="2136f450-c1a6-467a-901d-8891005589d6" providerId="ADAL" clId="{ACC460FB-EDC5-55C8-B349-F928A764A37C}" dt="2025-10-31T18:54:36.008" v="657" actId="14100"/>
          <ac:cxnSpMkLst>
            <pc:docMk/>
            <pc:sldMk cId="2856805947" sldId="261"/>
            <ac:cxnSpMk id="19" creationId="{48CA8041-E7F2-7451-262B-5864686F4AE2}"/>
          </ac:cxnSpMkLst>
        </pc:cxnChg>
        <pc:cxnChg chg="add mod">
          <ac:chgData name="Aaron J Masino" userId="2136f450-c1a6-467a-901d-8891005589d6" providerId="ADAL" clId="{ACC460FB-EDC5-55C8-B349-F928A764A37C}" dt="2025-10-31T18:56:08.370" v="789" actId="208"/>
          <ac:cxnSpMkLst>
            <pc:docMk/>
            <pc:sldMk cId="2856805947" sldId="261"/>
            <ac:cxnSpMk id="26" creationId="{B7C8CEF6-A32E-6EF7-93EF-326924C5AC51}"/>
          </ac:cxnSpMkLst>
        </pc:cxnChg>
      </pc:sldChg>
      <pc:sldChg chg="addSp delSp modSp new mod">
        <pc:chgData name="Aaron J Masino" userId="2136f450-c1a6-467a-901d-8891005589d6" providerId="ADAL" clId="{ACC460FB-EDC5-55C8-B349-F928A764A37C}" dt="2025-10-31T19:12:05.568" v="1351" actId="207"/>
        <pc:sldMkLst>
          <pc:docMk/>
          <pc:sldMk cId="1743929808" sldId="262"/>
        </pc:sldMkLst>
        <pc:spChg chg="mod">
          <ac:chgData name="Aaron J Masino" userId="2136f450-c1a6-467a-901d-8891005589d6" providerId="ADAL" clId="{ACC460FB-EDC5-55C8-B349-F928A764A37C}" dt="2025-10-31T18:56:32.682" v="791"/>
          <ac:spMkLst>
            <pc:docMk/>
            <pc:sldMk cId="1743929808" sldId="262"/>
            <ac:spMk id="2" creationId="{10625E08-78A8-BED9-46ED-0EA135DDCFB6}"/>
          </ac:spMkLst>
        </pc:spChg>
        <pc:spChg chg="mod">
          <ac:chgData name="Aaron J Masino" userId="2136f450-c1a6-467a-901d-8891005589d6" providerId="ADAL" clId="{ACC460FB-EDC5-55C8-B349-F928A764A37C}" dt="2025-10-31T19:12:05.568" v="1351" actId="207"/>
          <ac:spMkLst>
            <pc:docMk/>
            <pc:sldMk cId="1743929808" sldId="262"/>
            <ac:spMk id="3" creationId="{C1D5722B-349F-48FE-122F-C658540A720D}"/>
          </ac:spMkLst>
        </pc:spChg>
        <pc:spChg chg="add del mod">
          <ac:chgData name="Aaron J Masino" userId="2136f450-c1a6-467a-901d-8891005589d6" providerId="ADAL" clId="{ACC460FB-EDC5-55C8-B349-F928A764A37C}" dt="2025-10-31T19:05:50.498" v="1055" actId="478"/>
          <ac:spMkLst>
            <pc:docMk/>
            <pc:sldMk cId="1743929808" sldId="262"/>
            <ac:spMk id="4" creationId="{0111975B-0AF2-9EA6-12A0-0CFF57E04794}"/>
          </ac:spMkLst>
        </pc:spChg>
      </pc:sldChg>
      <pc:sldChg chg="modSp add mod">
        <pc:chgData name="Aaron J Masino" userId="2136f450-c1a6-467a-901d-8891005589d6" providerId="ADAL" clId="{ACC460FB-EDC5-55C8-B349-F928A764A37C}" dt="2025-10-31T19:12:29.294" v="1355" actId="207"/>
        <pc:sldMkLst>
          <pc:docMk/>
          <pc:sldMk cId="1254215449" sldId="263"/>
        </pc:sldMkLst>
        <pc:spChg chg="mod">
          <ac:chgData name="Aaron J Masino" userId="2136f450-c1a6-467a-901d-8891005589d6" providerId="ADAL" clId="{ACC460FB-EDC5-55C8-B349-F928A764A37C}" dt="2025-10-31T19:12:29.294" v="1355" actId="207"/>
          <ac:spMkLst>
            <pc:docMk/>
            <pc:sldMk cId="1254215449" sldId="263"/>
            <ac:spMk id="3" creationId="{45C2E14F-6741-D46B-6B13-7BB82CD2775F}"/>
          </ac:spMkLst>
        </pc:spChg>
      </pc:sldChg>
      <pc:sldChg chg="modSp add mod">
        <pc:chgData name="Aaron J Masino" userId="2136f450-c1a6-467a-901d-8891005589d6" providerId="ADAL" clId="{ACC460FB-EDC5-55C8-B349-F928A764A37C}" dt="2025-10-31T19:12:15.704" v="1353" actId="207"/>
        <pc:sldMkLst>
          <pc:docMk/>
          <pc:sldMk cId="1946674060" sldId="264"/>
        </pc:sldMkLst>
        <pc:spChg chg="mod">
          <ac:chgData name="Aaron J Masino" userId="2136f450-c1a6-467a-901d-8891005589d6" providerId="ADAL" clId="{ACC460FB-EDC5-55C8-B349-F928A764A37C}" dt="2025-10-31T19:12:15.704" v="1353" actId="207"/>
          <ac:spMkLst>
            <pc:docMk/>
            <pc:sldMk cId="1946674060" sldId="264"/>
            <ac:spMk id="3" creationId="{B36EEE62-6946-3CAD-F2DD-E3D444462FBF}"/>
          </ac:spMkLst>
        </pc:spChg>
      </pc:sldChg>
      <pc:sldChg chg="addSp delSp modSp new mod">
        <pc:chgData name="Aaron J Masino" userId="2136f450-c1a6-467a-901d-8891005589d6" providerId="ADAL" clId="{ACC460FB-EDC5-55C8-B349-F928A764A37C}" dt="2025-10-31T19:14:56.724" v="1391" actId="1076"/>
        <pc:sldMkLst>
          <pc:docMk/>
          <pc:sldMk cId="3448348168" sldId="265"/>
        </pc:sldMkLst>
        <pc:spChg chg="mod">
          <ac:chgData name="Aaron J Masino" userId="2136f450-c1a6-467a-901d-8891005589d6" providerId="ADAL" clId="{ACC460FB-EDC5-55C8-B349-F928A764A37C}" dt="2025-10-31T19:14:11.700" v="1386" actId="20577"/>
          <ac:spMkLst>
            <pc:docMk/>
            <pc:sldMk cId="3448348168" sldId="265"/>
            <ac:spMk id="2" creationId="{995C9D3E-943E-FD0C-B614-7080909AA75D}"/>
          </ac:spMkLst>
        </pc:spChg>
        <pc:spChg chg="del">
          <ac:chgData name="Aaron J Masino" userId="2136f450-c1a6-467a-901d-8891005589d6" providerId="ADAL" clId="{ACC460FB-EDC5-55C8-B349-F928A764A37C}" dt="2025-10-31T19:14:14.911" v="1387" actId="478"/>
          <ac:spMkLst>
            <pc:docMk/>
            <pc:sldMk cId="3448348168" sldId="265"/>
            <ac:spMk id="3" creationId="{38ED72E2-1E27-10EE-B3E2-3D68228103C2}"/>
          </ac:spMkLst>
        </pc:spChg>
        <pc:picChg chg="add mod">
          <ac:chgData name="Aaron J Masino" userId="2136f450-c1a6-467a-901d-8891005589d6" providerId="ADAL" clId="{ACC460FB-EDC5-55C8-B349-F928A764A37C}" dt="2025-10-31T19:14:56.724" v="1391" actId="1076"/>
          <ac:picMkLst>
            <pc:docMk/>
            <pc:sldMk cId="3448348168" sldId="265"/>
            <ac:picMk id="4" creationId="{06CC3990-554B-A809-9851-4B831945654A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31T19:16:08.945" v="1417" actId="20577"/>
        <pc:sldMkLst>
          <pc:docMk/>
          <pc:sldMk cId="202090791" sldId="266"/>
        </pc:sldMkLst>
        <pc:spChg chg="mod">
          <ac:chgData name="Aaron J Masino" userId="2136f450-c1a6-467a-901d-8891005589d6" providerId="ADAL" clId="{ACC460FB-EDC5-55C8-B349-F928A764A37C}" dt="2025-10-31T19:16:08.945" v="1417" actId="20577"/>
          <ac:spMkLst>
            <pc:docMk/>
            <pc:sldMk cId="202090791" sldId="266"/>
            <ac:spMk id="2" creationId="{56355F98-0669-8CDC-79BA-D06A3F4FA9CE}"/>
          </ac:spMkLst>
        </pc:spChg>
        <pc:picChg chg="add mod">
          <ac:chgData name="Aaron J Masino" userId="2136f450-c1a6-467a-901d-8891005589d6" providerId="ADAL" clId="{ACC460FB-EDC5-55C8-B349-F928A764A37C}" dt="2025-10-31T19:16:02.278" v="1395" actId="1076"/>
          <ac:picMkLst>
            <pc:docMk/>
            <pc:sldMk cId="202090791" sldId="266"/>
            <ac:picMk id="3" creationId="{37BBEDD1-3CD5-68F4-5BFB-A538AE3171C9}"/>
          </ac:picMkLst>
        </pc:picChg>
        <pc:picChg chg="del">
          <ac:chgData name="Aaron J Masino" userId="2136f450-c1a6-467a-901d-8891005589d6" providerId="ADAL" clId="{ACC460FB-EDC5-55C8-B349-F928A764A37C}" dt="2025-10-31T19:15:54.492" v="1393" actId="478"/>
          <ac:picMkLst>
            <pc:docMk/>
            <pc:sldMk cId="202090791" sldId="266"/>
            <ac:picMk id="4" creationId="{2FDD17BF-BA0D-69E4-175A-D27E80C657C9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31T19:25:34.126" v="1485" actId="164"/>
        <pc:sldMkLst>
          <pc:docMk/>
          <pc:sldMk cId="129032124" sldId="267"/>
        </pc:sldMkLst>
        <pc:spChg chg="mod">
          <ac:chgData name="Aaron J Masino" userId="2136f450-c1a6-467a-901d-8891005589d6" providerId="ADAL" clId="{ACC460FB-EDC5-55C8-B349-F928A764A37C}" dt="2025-10-31T19:19:29.948" v="1434" actId="20577"/>
          <ac:spMkLst>
            <pc:docMk/>
            <pc:sldMk cId="129032124" sldId="267"/>
            <ac:spMk id="2" creationId="{182F263A-C3DE-1AB4-0D8C-75BDA7C24EF3}"/>
          </ac:spMkLst>
        </pc:spChg>
        <pc:spChg chg="add mod">
          <ac:chgData name="Aaron J Masino" userId="2136f450-c1a6-467a-901d-8891005589d6" providerId="ADAL" clId="{ACC460FB-EDC5-55C8-B349-F928A764A37C}" dt="2025-10-31T19:20:28.861" v="1466" actId="20577"/>
          <ac:spMkLst>
            <pc:docMk/>
            <pc:sldMk cId="129032124" sldId="267"/>
            <ac:spMk id="5" creationId="{0C4DDFBE-285C-7310-5568-40F71C98BF69}"/>
          </ac:spMkLst>
        </pc:spChg>
        <pc:spChg chg="add mod">
          <ac:chgData name="Aaron J Masino" userId="2136f450-c1a6-467a-901d-8891005589d6" providerId="ADAL" clId="{ACC460FB-EDC5-55C8-B349-F928A764A37C}" dt="2025-10-31T19:25:09.615" v="1478" actId="207"/>
          <ac:spMkLst>
            <pc:docMk/>
            <pc:sldMk cId="129032124" sldId="267"/>
            <ac:spMk id="8" creationId="{2D8C1B67-63AF-1527-B161-DE3CBC7ABD8C}"/>
          </ac:spMkLst>
        </pc:spChg>
        <pc:spChg chg="add mod">
          <ac:chgData name="Aaron J Masino" userId="2136f450-c1a6-467a-901d-8891005589d6" providerId="ADAL" clId="{ACC460FB-EDC5-55C8-B349-F928A764A37C}" dt="2025-10-31T19:25:20.846" v="1481" actId="1076"/>
          <ac:spMkLst>
            <pc:docMk/>
            <pc:sldMk cId="129032124" sldId="267"/>
            <ac:spMk id="10" creationId="{717366A4-DD15-E2E4-8A6C-8D1CE861D281}"/>
          </ac:spMkLst>
        </pc:spChg>
        <pc:spChg chg="add mod">
          <ac:chgData name="Aaron J Masino" userId="2136f450-c1a6-467a-901d-8891005589d6" providerId="ADAL" clId="{ACC460FB-EDC5-55C8-B349-F928A764A37C}" dt="2025-10-31T19:25:29.876" v="1484" actId="1076"/>
          <ac:spMkLst>
            <pc:docMk/>
            <pc:sldMk cId="129032124" sldId="267"/>
            <ac:spMk id="12" creationId="{2483B85B-C4AF-DFF2-A1E8-62D7ED8E679C}"/>
          </ac:spMkLst>
        </pc:spChg>
        <pc:grpChg chg="add">
          <ac:chgData name="Aaron J Masino" userId="2136f450-c1a6-467a-901d-8891005589d6" providerId="ADAL" clId="{ACC460FB-EDC5-55C8-B349-F928A764A37C}" dt="2025-10-31T19:25:15.645" v="1479" actId="164"/>
          <ac:grpSpMkLst>
            <pc:docMk/>
            <pc:sldMk cId="129032124" sldId="267"/>
            <ac:grpSpMk id="9" creationId="{0D274858-91C6-6E8A-2BDA-CD1ADE71F59D}"/>
          </ac:grpSpMkLst>
        </pc:grpChg>
        <pc:grpChg chg="add">
          <ac:chgData name="Aaron J Masino" userId="2136f450-c1a6-467a-901d-8891005589d6" providerId="ADAL" clId="{ACC460FB-EDC5-55C8-B349-F928A764A37C}" dt="2025-10-31T19:25:24.406" v="1482" actId="164"/>
          <ac:grpSpMkLst>
            <pc:docMk/>
            <pc:sldMk cId="129032124" sldId="267"/>
            <ac:grpSpMk id="11" creationId="{A733BB6F-AEE7-E20F-D34C-8B9896362A83}"/>
          </ac:grpSpMkLst>
        </pc:grpChg>
        <pc:grpChg chg="add">
          <ac:chgData name="Aaron J Masino" userId="2136f450-c1a6-467a-901d-8891005589d6" providerId="ADAL" clId="{ACC460FB-EDC5-55C8-B349-F928A764A37C}" dt="2025-10-31T19:25:34.126" v="1485" actId="164"/>
          <ac:grpSpMkLst>
            <pc:docMk/>
            <pc:sldMk cId="129032124" sldId="267"/>
            <ac:grpSpMk id="13" creationId="{57266E5E-71FA-3F7A-F591-B76EF227836A}"/>
          </ac:grpSpMkLst>
        </pc:grpChg>
        <pc:picChg chg="del">
          <ac:chgData name="Aaron J Masino" userId="2136f450-c1a6-467a-901d-8891005589d6" providerId="ADAL" clId="{ACC460FB-EDC5-55C8-B349-F928A764A37C}" dt="2025-10-31T19:19:20.452" v="1419" actId="478"/>
          <ac:picMkLst>
            <pc:docMk/>
            <pc:sldMk cId="129032124" sldId="267"/>
            <ac:picMk id="3" creationId="{DD500EFB-8AA6-CC1E-361C-F902055BA59F}"/>
          </ac:picMkLst>
        </pc:picChg>
        <pc:picChg chg="add mod">
          <ac:chgData name="Aaron J Masino" userId="2136f450-c1a6-467a-901d-8891005589d6" providerId="ADAL" clId="{ACC460FB-EDC5-55C8-B349-F928A764A37C}" dt="2025-10-31T19:22:08.844" v="1469" actId="1076"/>
          <ac:picMkLst>
            <pc:docMk/>
            <pc:sldMk cId="129032124" sldId="267"/>
            <ac:picMk id="4" creationId="{2565864B-ADA9-8FCE-2E67-35D3E6C36C23}"/>
          </ac:picMkLst>
        </pc:picChg>
        <pc:picChg chg="add mod">
          <ac:chgData name="Aaron J Masino" userId="2136f450-c1a6-467a-901d-8891005589d6" providerId="ADAL" clId="{ACC460FB-EDC5-55C8-B349-F928A764A37C}" dt="2025-10-31T19:24:52.989" v="1474" actId="1076"/>
          <ac:picMkLst>
            <pc:docMk/>
            <pc:sldMk cId="129032124" sldId="267"/>
            <ac:picMk id="6" creationId="{DEFDF5A9-FF47-1906-522E-79F744322F6D}"/>
          </ac:picMkLst>
        </pc:picChg>
        <pc:picChg chg="add mod">
          <ac:chgData name="Aaron J Masino" userId="2136f450-c1a6-467a-901d-8891005589d6" providerId="ADAL" clId="{ACC460FB-EDC5-55C8-B349-F928A764A37C}" dt="2025-10-31T19:24:49.075" v="1473" actId="1076"/>
          <ac:picMkLst>
            <pc:docMk/>
            <pc:sldMk cId="129032124" sldId="267"/>
            <ac:picMk id="7" creationId="{7825D7EC-E5C8-3F7A-E0CF-D4874630546C}"/>
          </ac:picMkLst>
        </pc:picChg>
      </pc:sldChg>
      <pc:sldChg chg="modSp new mod">
        <pc:chgData name="Aaron J Masino" userId="2136f450-c1a6-467a-901d-8891005589d6" providerId="ADAL" clId="{ACC460FB-EDC5-55C8-B349-F928A764A37C}" dt="2025-11-01T15:14:43.060" v="8211" actId="20577"/>
        <pc:sldMkLst>
          <pc:docMk/>
          <pc:sldMk cId="2913979747" sldId="268"/>
        </pc:sldMkLst>
        <pc:spChg chg="mod">
          <ac:chgData name="Aaron J Masino" userId="2136f450-c1a6-467a-901d-8891005589d6" providerId="ADAL" clId="{ACC460FB-EDC5-55C8-B349-F928A764A37C}" dt="2025-10-31T19:33:20.698" v="1512" actId="20577"/>
          <ac:spMkLst>
            <pc:docMk/>
            <pc:sldMk cId="2913979747" sldId="268"/>
            <ac:spMk id="2" creationId="{856443E0-CA28-7E9D-B911-840C032A1499}"/>
          </ac:spMkLst>
        </pc:spChg>
        <pc:spChg chg="mod">
          <ac:chgData name="Aaron J Masino" userId="2136f450-c1a6-467a-901d-8891005589d6" providerId="ADAL" clId="{ACC460FB-EDC5-55C8-B349-F928A764A37C}" dt="2025-11-01T15:14:43.060" v="8211" actId="20577"/>
          <ac:spMkLst>
            <pc:docMk/>
            <pc:sldMk cId="2913979747" sldId="268"/>
            <ac:spMk id="3" creationId="{639951F7-B67E-E4E1-478E-5353493F7C3C}"/>
          </ac:spMkLst>
        </pc:spChg>
      </pc:sldChg>
      <pc:sldChg chg="addSp delSp modSp new mod">
        <pc:chgData name="Aaron J Masino" userId="2136f450-c1a6-467a-901d-8891005589d6" providerId="ADAL" clId="{ACC460FB-EDC5-55C8-B349-F928A764A37C}" dt="2025-10-31T20:07:28.993" v="2009" actId="20577"/>
        <pc:sldMkLst>
          <pc:docMk/>
          <pc:sldMk cId="360015276" sldId="269"/>
        </pc:sldMkLst>
        <pc:spChg chg="mod">
          <ac:chgData name="Aaron J Masino" userId="2136f450-c1a6-467a-901d-8891005589d6" providerId="ADAL" clId="{ACC460FB-EDC5-55C8-B349-F928A764A37C}" dt="2025-10-31T19:36:14.506" v="1811" actId="20577"/>
          <ac:spMkLst>
            <pc:docMk/>
            <pc:sldMk cId="360015276" sldId="269"/>
            <ac:spMk id="2" creationId="{35C1B4C4-F168-A773-D59F-2A3842943409}"/>
          </ac:spMkLst>
        </pc:spChg>
        <pc:spChg chg="mod">
          <ac:chgData name="Aaron J Masino" userId="2136f450-c1a6-467a-901d-8891005589d6" providerId="ADAL" clId="{ACC460FB-EDC5-55C8-B349-F928A764A37C}" dt="2025-10-31T20:07:28.993" v="2009" actId="20577"/>
          <ac:spMkLst>
            <pc:docMk/>
            <pc:sldMk cId="360015276" sldId="269"/>
            <ac:spMk id="3" creationId="{1BE2C804-1236-92E7-64EF-5B8DEE7A2B64}"/>
          </ac:spMkLst>
        </pc:spChg>
        <pc:spChg chg="add mod">
          <ac:chgData name="Aaron J Masino" userId="2136f450-c1a6-467a-901d-8891005589d6" providerId="ADAL" clId="{ACC460FB-EDC5-55C8-B349-F928A764A37C}" dt="2025-10-31T20:05:07.497" v="1985"/>
          <ac:spMkLst>
            <pc:docMk/>
            <pc:sldMk cId="360015276" sldId="269"/>
            <ac:spMk id="6" creationId="{5F5B2AD8-7179-30B0-D0F5-BFB4E53108B7}"/>
          </ac:spMkLst>
        </pc:spChg>
        <pc:spChg chg="add mod">
          <ac:chgData name="Aaron J Masino" userId="2136f450-c1a6-467a-901d-8891005589d6" providerId="ADAL" clId="{ACC460FB-EDC5-55C8-B349-F928A764A37C}" dt="2025-10-31T20:06:41.208" v="1997" actId="1076"/>
          <ac:spMkLst>
            <pc:docMk/>
            <pc:sldMk cId="360015276" sldId="269"/>
            <ac:spMk id="8" creationId="{D03701D7-5E7B-0699-47F9-A697770CA8DD}"/>
          </ac:spMkLst>
        </pc:spChg>
        <pc:spChg chg="add mod">
          <ac:chgData name="Aaron J Masino" userId="2136f450-c1a6-467a-901d-8891005589d6" providerId="ADAL" clId="{ACC460FB-EDC5-55C8-B349-F928A764A37C}" dt="2025-10-31T20:06:11.163" v="1992" actId="1076"/>
          <ac:spMkLst>
            <pc:docMk/>
            <pc:sldMk cId="360015276" sldId="269"/>
            <ac:spMk id="10" creationId="{68A15BAF-9ADF-A445-F403-74FC4D3B8F70}"/>
          </ac:spMkLst>
        </pc:spChg>
        <pc:picChg chg="add del mod">
          <ac:chgData name="Aaron J Masino" userId="2136f450-c1a6-467a-901d-8891005589d6" providerId="ADAL" clId="{ACC460FB-EDC5-55C8-B349-F928A764A37C}" dt="2025-10-31T20:04:57.881" v="1982" actId="478"/>
          <ac:picMkLst>
            <pc:docMk/>
            <pc:sldMk cId="360015276" sldId="269"/>
            <ac:picMk id="4" creationId="{2831B334-775F-409E-B411-2CB122304188}"/>
          </ac:picMkLst>
        </pc:picChg>
        <pc:picChg chg="add mod">
          <ac:chgData name="Aaron J Masino" userId="2136f450-c1a6-467a-901d-8891005589d6" providerId="ADAL" clId="{ACC460FB-EDC5-55C8-B349-F928A764A37C}" dt="2025-10-31T20:07:01.262" v="2003" actId="1076"/>
          <ac:picMkLst>
            <pc:docMk/>
            <pc:sldMk cId="360015276" sldId="269"/>
            <ac:picMk id="5" creationId="{371A8B32-8A70-7600-EB26-B7A225E64B4F}"/>
          </ac:picMkLst>
        </pc:picChg>
        <pc:picChg chg="add mod">
          <ac:chgData name="Aaron J Masino" userId="2136f450-c1a6-467a-901d-8891005589d6" providerId="ADAL" clId="{ACC460FB-EDC5-55C8-B349-F928A764A37C}" dt="2025-10-31T20:06:41.208" v="1997" actId="1076"/>
          <ac:picMkLst>
            <pc:docMk/>
            <pc:sldMk cId="360015276" sldId="269"/>
            <ac:picMk id="7" creationId="{87BA4294-95D4-6619-44E8-FB7A082D81B6}"/>
          </ac:picMkLst>
        </pc:picChg>
        <pc:picChg chg="add del mod">
          <ac:chgData name="Aaron J Masino" userId="2136f450-c1a6-467a-901d-8891005589d6" providerId="ADAL" clId="{ACC460FB-EDC5-55C8-B349-F928A764A37C}" dt="2025-10-31T20:06:06.089" v="1990" actId="478"/>
          <ac:picMkLst>
            <pc:docMk/>
            <pc:sldMk cId="360015276" sldId="269"/>
            <ac:picMk id="9" creationId="{12FDECA6-4BF8-4C39-D076-7423C9B7234C}"/>
          </ac:picMkLst>
        </pc:picChg>
        <pc:picChg chg="add mod">
          <ac:chgData name="Aaron J Masino" userId="2136f450-c1a6-467a-901d-8891005589d6" providerId="ADAL" clId="{ACC460FB-EDC5-55C8-B349-F928A764A37C}" dt="2025-10-31T20:07:18.331" v="2005" actId="1076"/>
          <ac:picMkLst>
            <pc:docMk/>
            <pc:sldMk cId="360015276" sldId="269"/>
            <ac:picMk id="11" creationId="{1268B4CF-0752-2779-94AD-9390C7B59423}"/>
          </ac:picMkLst>
        </pc:picChg>
        <pc:picChg chg="add mod">
          <ac:chgData name="Aaron J Masino" userId="2136f450-c1a6-467a-901d-8891005589d6" providerId="ADAL" clId="{ACC460FB-EDC5-55C8-B349-F928A764A37C}" dt="2025-10-31T20:06:25.950" v="1995" actId="1076"/>
          <ac:picMkLst>
            <pc:docMk/>
            <pc:sldMk cId="360015276" sldId="269"/>
            <ac:picMk id="12" creationId="{86C08926-DFCF-590B-E271-04EBEDF031C4}"/>
          </ac:picMkLst>
        </pc:picChg>
        <pc:picChg chg="add mod">
          <ac:chgData name="Aaron J Masino" userId="2136f450-c1a6-467a-901d-8891005589d6" providerId="ADAL" clId="{ACC460FB-EDC5-55C8-B349-F928A764A37C}" dt="2025-10-31T20:06:31.420" v="1996"/>
          <ac:picMkLst>
            <pc:docMk/>
            <pc:sldMk cId="360015276" sldId="269"/>
            <ac:picMk id="13" creationId="{CE4DE2A9-0F91-7E68-C878-BE8DCD590933}"/>
          </ac:picMkLst>
        </pc:picChg>
        <pc:picChg chg="add mod">
          <ac:chgData name="Aaron J Masino" userId="2136f450-c1a6-467a-901d-8891005589d6" providerId="ADAL" clId="{ACC460FB-EDC5-55C8-B349-F928A764A37C}" dt="2025-10-31T20:06:31.420" v="1996"/>
          <ac:picMkLst>
            <pc:docMk/>
            <pc:sldMk cId="360015276" sldId="269"/>
            <ac:picMk id="14" creationId="{97038531-841A-22A2-7DBE-2BD6CF6CF00B}"/>
          </ac:picMkLst>
        </pc:picChg>
        <pc:picChg chg="add mod">
          <ac:chgData name="Aaron J Masino" userId="2136f450-c1a6-467a-901d-8891005589d6" providerId="ADAL" clId="{ACC460FB-EDC5-55C8-B349-F928A764A37C}" dt="2025-10-31T20:06:42.240" v="1998"/>
          <ac:picMkLst>
            <pc:docMk/>
            <pc:sldMk cId="360015276" sldId="269"/>
            <ac:picMk id="15" creationId="{BB9A6F13-9768-B0EA-A81A-0843987D496D}"/>
          </ac:picMkLst>
        </pc:picChg>
        <pc:picChg chg="add mod">
          <ac:chgData name="Aaron J Masino" userId="2136f450-c1a6-467a-901d-8891005589d6" providerId="ADAL" clId="{ACC460FB-EDC5-55C8-B349-F928A764A37C}" dt="2025-10-31T20:06:42.240" v="1998"/>
          <ac:picMkLst>
            <pc:docMk/>
            <pc:sldMk cId="360015276" sldId="269"/>
            <ac:picMk id="16" creationId="{221405C2-6A1F-628F-B382-94A528541D0F}"/>
          </ac:picMkLst>
        </pc:picChg>
        <pc:picChg chg="add mod">
          <ac:chgData name="Aaron J Masino" userId="2136f450-c1a6-467a-901d-8891005589d6" providerId="ADAL" clId="{ACC460FB-EDC5-55C8-B349-F928A764A37C}" dt="2025-10-31T20:06:59.239" v="2001" actId="1076"/>
          <ac:picMkLst>
            <pc:docMk/>
            <pc:sldMk cId="360015276" sldId="269"/>
            <ac:picMk id="17" creationId="{D89364A3-E2B7-1542-A7D9-F57DB4E79AE3}"/>
          </ac:picMkLst>
        </pc:picChg>
        <pc:picChg chg="add mod">
          <ac:chgData name="Aaron J Masino" userId="2136f450-c1a6-467a-901d-8891005589d6" providerId="ADAL" clId="{ACC460FB-EDC5-55C8-B349-F928A764A37C}" dt="2025-10-31T20:06:59.239" v="2001" actId="1076"/>
          <ac:picMkLst>
            <pc:docMk/>
            <pc:sldMk cId="360015276" sldId="269"/>
            <ac:picMk id="18" creationId="{7B24435B-642D-7509-B322-51F8F1AC6F4D}"/>
          </ac:picMkLst>
        </pc:picChg>
      </pc:sldChg>
      <pc:sldChg chg="addSp modSp new mod">
        <pc:chgData name="Aaron J Masino" userId="2136f450-c1a6-467a-901d-8891005589d6" providerId="ADAL" clId="{ACC460FB-EDC5-55C8-B349-F928A764A37C}" dt="2025-11-01T15:15:41.192" v="8263" actId="20577"/>
        <pc:sldMkLst>
          <pc:docMk/>
          <pc:sldMk cId="2909094259" sldId="270"/>
        </pc:sldMkLst>
        <pc:spChg chg="mod">
          <ac:chgData name="Aaron J Masino" userId="2136f450-c1a6-467a-901d-8891005589d6" providerId="ADAL" clId="{ACC460FB-EDC5-55C8-B349-F928A764A37C}" dt="2025-10-31T20:08:52.657" v="2068" actId="20577"/>
          <ac:spMkLst>
            <pc:docMk/>
            <pc:sldMk cId="2909094259" sldId="270"/>
            <ac:spMk id="2" creationId="{7D501B2A-D382-B92C-4426-ED5514AE971F}"/>
          </ac:spMkLst>
        </pc:spChg>
        <pc:spChg chg="mod">
          <ac:chgData name="Aaron J Masino" userId="2136f450-c1a6-467a-901d-8891005589d6" providerId="ADAL" clId="{ACC460FB-EDC5-55C8-B349-F928A764A37C}" dt="2025-11-01T15:15:41.192" v="8263" actId="20577"/>
          <ac:spMkLst>
            <pc:docMk/>
            <pc:sldMk cId="2909094259" sldId="270"/>
            <ac:spMk id="3" creationId="{9E11895F-86AF-29DB-D406-00D8E2E61E41}"/>
          </ac:spMkLst>
        </pc:spChg>
        <pc:spChg chg="add mod">
          <ac:chgData name="Aaron J Masino" userId="2136f450-c1a6-467a-901d-8891005589d6" providerId="ADAL" clId="{ACC460FB-EDC5-55C8-B349-F928A764A37C}" dt="2025-10-31T20:12:51.465" v="2601" actId="1036"/>
          <ac:spMkLst>
            <pc:docMk/>
            <pc:sldMk cId="2909094259" sldId="270"/>
            <ac:spMk id="5" creationId="{64C80416-E990-BF51-0E0A-BEFD378AF673}"/>
          </ac:spMkLst>
        </pc:spChg>
        <pc:spChg chg="mod">
          <ac:chgData name="Aaron J Masino" userId="2136f450-c1a6-467a-901d-8891005589d6" providerId="ADAL" clId="{ACC460FB-EDC5-55C8-B349-F928A764A37C}" dt="2025-10-31T20:13:00.701" v="2603"/>
          <ac:spMkLst>
            <pc:docMk/>
            <pc:sldMk cId="2909094259" sldId="270"/>
            <ac:spMk id="8" creationId="{17424042-5C45-41A9-C8B8-3B4E177AC0EC}"/>
          </ac:spMkLst>
        </pc:spChg>
        <pc:grpChg chg="add mod">
          <ac:chgData name="Aaron J Masino" userId="2136f450-c1a6-467a-901d-8891005589d6" providerId="ADAL" clId="{ACC460FB-EDC5-55C8-B349-F928A764A37C}" dt="2025-10-31T20:13:03.871" v="2604" actId="1076"/>
          <ac:grpSpMkLst>
            <pc:docMk/>
            <pc:sldMk cId="2909094259" sldId="270"/>
            <ac:grpSpMk id="6" creationId="{4A7284A8-136E-3BA2-D85E-0F59CF260E6C}"/>
          </ac:grpSpMkLst>
        </pc:grpChg>
        <pc:grpChg chg="add mod">
          <ac:chgData name="Aaron J Masino" userId="2136f450-c1a6-467a-901d-8891005589d6" providerId="ADAL" clId="{ACC460FB-EDC5-55C8-B349-F928A764A37C}" dt="2025-10-31T20:13:09.565" v="2606" actId="1076"/>
          <ac:grpSpMkLst>
            <pc:docMk/>
            <pc:sldMk cId="2909094259" sldId="270"/>
            <ac:grpSpMk id="9" creationId="{50BC10EF-61EB-1A72-A9E0-02B62A81D681}"/>
          </ac:grpSpMkLst>
        </pc:grpChg>
        <pc:picChg chg="add mod">
          <ac:chgData name="Aaron J Masino" userId="2136f450-c1a6-467a-901d-8891005589d6" providerId="ADAL" clId="{ACC460FB-EDC5-55C8-B349-F928A764A37C}" dt="2025-10-31T20:12:59.730" v="2602" actId="1076"/>
          <ac:picMkLst>
            <pc:docMk/>
            <pc:sldMk cId="2909094259" sldId="270"/>
            <ac:picMk id="4" creationId="{B66EC76B-5D2A-79E9-DF64-193CBAE0D21D}"/>
          </ac:picMkLst>
        </pc:picChg>
        <pc:picChg chg="mod">
          <ac:chgData name="Aaron J Masino" userId="2136f450-c1a6-467a-901d-8891005589d6" providerId="ADAL" clId="{ACC460FB-EDC5-55C8-B349-F928A764A37C}" dt="2025-10-31T20:13:00.701" v="2603"/>
          <ac:picMkLst>
            <pc:docMk/>
            <pc:sldMk cId="2909094259" sldId="270"/>
            <ac:picMk id="7" creationId="{7BCB7884-8BBC-DCD3-2D85-1A91AF872FCC}"/>
          </ac:picMkLst>
        </pc:picChg>
      </pc:sldChg>
      <pc:sldChg chg="add del">
        <pc:chgData name="Aaron J Masino" userId="2136f450-c1a6-467a-901d-8891005589d6" providerId="ADAL" clId="{ACC460FB-EDC5-55C8-B349-F928A764A37C}" dt="2025-10-31T20:05:00.775" v="1984"/>
        <pc:sldMkLst>
          <pc:docMk/>
          <pc:sldMk cId="4224500625" sldId="270"/>
        </pc:sldMkLst>
      </pc:sldChg>
      <pc:sldChg chg="modSp new mod">
        <pc:chgData name="Aaron J Masino" userId="2136f450-c1a6-467a-901d-8891005589d6" providerId="ADAL" clId="{ACC460FB-EDC5-55C8-B349-F928A764A37C}" dt="2025-11-01T15:17:23.671" v="8268" actId="207"/>
        <pc:sldMkLst>
          <pc:docMk/>
          <pc:sldMk cId="2449538477" sldId="271"/>
        </pc:sldMkLst>
        <pc:spChg chg="mod">
          <ac:chgData name="Aaron J Masino" userId="2136f450-c1a6-467a-901d-8891005589d6" providerId="ADAL" clId="{ACC460FB-EDC5-55C8-B349-F928A764A37C}" dt="2025-10-31T21:03:19.887" v="4245" actId="20577"/>
          <ac:spMkLst>
            <pc:docMk/>
            <pc:sldMk cId="2449538477" sldId="271"/>
            <ac:spMk id="2" creationId="{39F464C7-9FE2-4FA2-8CDA-B477E658B546}"/>
          </ac:spMkLst>
        </pc:spChg>
        <pc:spChg chg="mod">
          <ac:chgData name="Aaron J Masino" userId="2136f450-c1a6-467a-901d-8891005589d6" providerId="ADAL" clId="{ACC460FB-EDC5-55C8-B349-F928A764A37C}" dt="2025-11-01T15:17:23.671" v="8268" actId="207"/>
          <ac:spMkLst>
            <pc:docMk/>
            <pc:sldMk cId="2449538477" sldId="271"/>
            <ac:spMk id="3" creationId="{3B501845-0161-F450-F328-FD6C21758E3A}"/>
          </ac:spMkLst>
        </pc:spChg>
      </pc:sldChg>
      <pc:sldChg chg="modSp new mod">
        <pc:chgData name="Aaron J Masino" userId="2136f450-c1a6-467a-901d-8891005589d6" providerId="ADAL" clId="{ACC460FB-EDC5-55C8-B349-F928A764A37C}" dt="2025-10-31T20:32:10.314" v="3078" actId="20577"/>
        <pc:sldMkLst>
          <pc:docMk/>
          <pc:sldMk cId="313775632" sldId="272"/>
        </pc:sldMkLst>
        <pc:spChg chg="mod">
          <ac:chgData name="Aaron J Masino" userId="2136f450-c1a6-467a-901d-8891005589d6" providerId="ADAL" clId="{ACC460FB-EDC5-55C8-B349-F928A764A37C}" dt="2025-10-31T20:32:10.314" v="3078" actId="20577"/>
          <ac:spMkLst>
            <pc:docMk/>
            <pc:sldMk cId="313775632" sldId="272"/>
            <ac:spMk id="2" creationId="{F969AB7E-591C-B2B4-C7F6-C8FBF8A953D4}"/>
          </ac:spMkLst>
        </pc:spChg>
      </pc:sldChg>
      <pc:sldChg chg="add del">
        <pc:chgData name="Aaron J Masino" userId="2136f450-c1a6-467a-901d-8891005589d6" providerId="ADAL" clId="{ACC460FB-EDC5-55C8-B349-F928A764A37C}" dt="2025-10-31T21:35:36.962" v="6203" actId="2696"/>
        <pc:sldMkLst>
          <pc:docMk/>
          <pc:sldMk cId="82587892" sldId="273"/>
        </pc:sldMkLst>
      </pc:sldChg>
      <pc:sldChg chg="addSp modSp add mod">
        <pc:chgData name="Aaron J Masino" userId="2136f450-c1a6-467a-901d-8891005589d6" providerId="ADAL" clId="{ACC460FB-EDC5-55C8-B349-F928A764A37C}" dt="2025-10-31T21:24:08.957" v="5390" actId="1076"/>
        <pc:sldMkLst>
          <pc:docMk/>
          <pc:sldMk cId="2846550085" sldId="361"/>
        </pc:sldMkLst>
        <pc:spChg chg="mod">
          <ac:chgData name="Aaron J Masino" userId="2136f450-c1a6-467a-901d-8891005589d6" providerId="ADAL" clId="{ACC460FB-EDC5-55C8-B349-F928A764A37C}" dt="2025-10-31T21:23:45.267" v="5386" actId="20577"/>
          <ac:spMkLst>
            <pc:docMk/>
            <pc:sldMk cId="2846550085" sldId="361"/>
            <ac:spMk id="3" creationId="{C4581031-EC79-31A2-07F8-F2D748EF86E4}"/>
          </ac:spMkLst>
        </pc:spChg>
        <pc:grpChg chg="add mod">
          <ac:chgData name="Aaron J Masino" userId="2136f450-c1a6-467a-901d-8891005589d6" providerId="ADAL" clId="{ACC460FB-EDC5-55C8-B349-F928A764A37C}" dt="2025-10-31T21:24:08.957" v="5390" actId="1076"/>
          <ac:grpSpMkLst>
            <pc:docMk/>
            <pc:sldMk cId="2846550085" sldId="361"/>
            <ac:grpSpMk id="13" creationId="{484D6FED-87C8-24AD-0144-E305C62E99CE}"/>
          </ac:grpSpMkLst>
        </pc:grpChg>
        <pc:grpChg chg="mod">
          <ac:chgData name="Aaron J Masino" userId="2136f450-c1a6-467a-901d-8891005589d6" providerId="ADAL" clId="{ACC460FB-EDC5-55C8-B349-F928A764A37C}" dt="2025-10-31T21:23:59.587" v="5388" actId="1076"/>
          <ac:grpSpMkLst>
            <pc:docMk/>
            <pc:sldMk cId="2846550085" sldId="361"/>
            <ac:grpSpMk id="18" creationId="{354A00E8-A502-EA2E-FDD2-919C41104AF6}"/>
          </ac:grpSpMkLst>
        </pc:grpChg>
      </pc:sldChg>
      <pc:sldChg chg="add">
        <pc:chgData name="Aaron J Masino" userId="2136f450-c1a6-467a-901d-8891005589d6" providerId="ADAL" clId="{ACC460FB-EDC5-55C8-B349-F928A764A37C}" dt="2025-10-31T21:45:50.832" v="6693"/>
        <pc:sldMkLst>
          <pc:docMk/>
          <pc:sldMk cId="3805128235" sldId="846"/>
        </pc:sldMkLst>
      </pc:sldChg>
      <pc:sldChg chg="modSp add mod">
        <pc:chgData name="Aaron J Masino" userId="2136f450-c1a6-467a-901d-8891005589d6" providerId="ADAL" clId="{ACC460FB-EDC5-55C8-B349-F928A764A37C}" dt="2025-10-31T20:44:28.372" v="3420" actId="207"/>
        <pc:sldMkLst>
          <pc:docMk/>
          <pc:sldMk cId="3889885101" sldId="848"/>
        </pc:sldMkLst>
        <pc:spChg chg="mod">
          <ac:chgData name="Aaron J Masino" userId="2136f450-c1a6-467a-901d-8891005589d6" providerId="ADAL" clId="{ACC460FB-EDC5-55C8-B349-F928A764A37C}" dt="2025-10-31T20:44:28.372" v="3420" actId="207"/>
          <ac:spMkLst>
            <pc:docMk/>
            <pc:sldMk cId="3889885101" sldId="848"/>
            <ac:spMk id="3" creationId="{FD9F75F4-ED2E-B98E-DE93-DE6A1E648D99}"/>
          </ac:spMkLst>
        </pc:spChg>
      </pc:sldChg>
      <pc:sldChg chg="add">
        <pc:chgData name="Aaron J Masino" userId="2136f450-c1a6-467a-901d-8891005589d6" providerId="ADAL" clId="{ACC460FB-EDC5-55C8-B349-F928A764A37C}" dt="2025-10-31T20:47:31.605" v="3422"/>
        <pc:sldMkLst>
          <pc:docMk/>
          <pc:sldMk cId="733419139" sldId="849"/>
        </pc:sldMkLst>
      </pc:sldChg>
      <pc:sldChg chg="add">
        <pc:chgData name="Aaron J Masino" userId="2136f450-c1a6-467a-901d-8891005589d6" providerId="ADAL" clId="{ACC460FB-EDC5-55C8-B349-F928A764A37C}" dt="2025-10-31T20:47:15.341" v="3421"/>
        <pc:sldMkLst>
          <pc:docMk/>
          <pc:sldMk cId="1594857652" sldId="850"/>
        </pc:sldMkLst>
      </pc:sldChg>
      <pc:sldChg chg="addSp delSp modSp add mod">
        <pc:chgData name="Aaron J Masino" userId="2136f450-c1a6-467a-901d-8891005589d6" providerId="ADAL" clId="{ACC460FB-EDC5-55C8-B349-F928A764A37C}" dt="2025-10-31T20:52:36.645" v="3500" actId="20577"/>
        <pc:sldMkLst>
          <pc:docMk/>
          <pc:sldMk cId="366342861" sldId="851"/>
        </pc:sldMkLst>
        <pc:spChg chg="mod">
          <ac:chgData name="Aaron J Masino" userId="2136f450-c1a6-467a-901d-8891005589d6" providerId="ADAL" clId="{ACC460FB-EDC5-55C8-B349-F928A764A37C}" dt="2025-10-31T20:50:03.359" v="3443" actId="20577"/>
          <ac:spMkLst>
            <pc:docMk/>
            <pc:sldMk cId="366342861" sldId="851"/>
            <ac:spMk id="2" creationId="{88010C22-95E8-84FD-B340-940F4E78EE50}"/>
          </ac:spMkLst>
        </pc:spChg>
        <pc:spChg chg="mod">
          <ac:chgData name="Aaron J Masino" userId="2136f450-c1a6-467a-901d-8891005589d6" providerId="ADAL" clId="{ACC460FB-EDC5-55C8-B349-F928A764A37C}" dt="2025-10-31T20:52:36.645" v="3500" actId="20577"/>
          <ac:spMkLst>
            <pc:docMk/>
            <pc:sldMk cId="366342861" sldId="851"/>
            <ac:spMk id="3" creationId="{B069EFD9-D319-4B44-AA9C-09D64E795250}"/>
          </ac:spMkLst>
        </pc:spChg>
        <pc:picChg chg="del">
          <ac:chgData name="Aaron J Masino" userId="2136f450-c1a6-467a-901d-8891005589d6" providerId="ADAL" clId="{ACC460FB-EDC5-55C8-B349-F928A764A37C}" dt="2025-10-31T20:49:40.705" v="3424" actId="478"/>
          <ac:picMkLst>
            <pc:docMk/>
            <pc:sldMk cId="366342861" sldId="851"/>
            <ac:picMk id="4" creationId="{8E0AEABF-BBCF-4141-34C8-F91081770AB6}"/>
          </ac:picMkLst>
        </pc:picChg>
        <pc:picChg chg="add mod">
          <ac:chgData name="Aaron J Masino" userId="2136f450-c1a6-467a-901d-8891005589d6" providerId="ADAL" clId="{ACC460FB-EDC5-55C8-B349-F928A764A37C}" dt="2025-10-31T20:49:50.265" v="3427" actId="1076"/>
          <ac:picMkLst>
            <pc:docMk/>
            <pc:sldMk cId="366342861" sldId="851"/>
            <ac:picMk id="6" creationId="{FA159083-7880-4BE7-8421-089D760A2576}"/>
          </ac:picMkLst>
        </pc:picChg>
      </pc:sldChg>
      <pc:sldChg chg="addSp modSp new mod">
        <pc:chgData name="Aaron J Masino" userId="2136f450-c1a6-467a-901d-8891005589d6" providerId="ADAL" clId="{ACC460FB-EDC5-55C8-B349-F928A764A37C}" dt="2025-11-01T15:16:35.268" v="8265" actId="207"/>
        <pc:sldMkLst>
          <pc:docMk/>
          <pc:sldMk cId="2360409736" sldId="852"/>
        </pc:sldMkLst>
        <pc:spChg chg="mod">
          <ac:chgData name="Aaron J Masino" userId="2136f450-c1a6-467a-901d-8891005589d6" providerId="ADAL" clId="{ACC460FB-EDC5-55C8-B349-F928A764A37C}" dt="2025-10-31T20:54:58.725" v="3605" actId="20577"/>
          <ac:spMkLst>
            <pc:docMk/>
            <pc:sldMk cId="2360409736" sldId="852"/>
            <ac:spMk id="2" creationId="{5755895C-E40C-4FA3-D1BA-126B8E53A259}"/>
          </ac:spMkLst>
        </pc:spChg>
        <pc:spChg chg="mod">
          <ac:chgData name="Aaron J Masino" userId="2136f450-c1a6-467a-901d-8891005589d6" providerId="ADAL" clId="{ACC460FB-EDC5-55C8-B349-F928A764A37C}" dt="2025-11-01T15:16:35.268" v="8265" actId="207"/>
          <ac:spMkLst>
            <pc:docMk/>
            <pc:sldMk cId="2360409736" sldId="852"/>
            <ac:spMk id="3" creationId="{4FA5329F-5BD4-80DA-795C-58E5E95776E8}"/>
          </ac:spMkLst>
        </pc:spChg>
        <pc:spChg chg="add mod">
          <ac:chgData name="Aaron J Masino" userId="2136f450-c1a6-467a-901d-8891005589d6" providerId="ADAL" clId="{ACC460FB-EDC5-55C8-B349-F928A764A37C}" dt="2025-10-31T20:58:59.588" v="4007" actId="208"/>
          <ac:spMkLst>
            <pc:docMk/>
            <pc:sldMk cId="2360409736" sldId="852"/>
            <ac:spMk id="4" creationId="{61522CDE-5297-9DF4-C2F2-ADF22B69276A}"/>
          </ac:spMkLst>
        </pc:spChg>
        <pc:spChg chg="add mod">
          <ac:chgData name="Aaron J Masino" userId="2136f450-c1a6-467a-901d-8891005589d6" providerId="ADAL" clId="{ACC460FB-EDC5-55C8-B349-F928A764A37C}" dt="2025-10-31T20:59:13.436" v="4014" actId="14100"/>
          <ac:spMkLst>
            <pc:docMk/>
            <pc:sldMk cId="2360409736" sldId="852"/>
            <ac:spMk id="5" creationId="{A749AB49-0678-F2A9-4305-D292B2DA23BB}"/>
          </ac:spMkLst>
        </pc:spChg>
        <pc:spChg chg="add mod">
          <ac:chgData name="Aaron J Masino" userId="2136f450-c1a6-467a-901d-8891005589d6" providerId="ADAL" clId="{ACC460FB-EDC5-55C8-B349-F928A764A37C}" dt="2025-10-31T20:59:25.295" v="4017" actId="14100"/>
          <ac:spMkLst>
            <pc:docMk/>
            <pc:sldMk cId="2360409736" sldId="852"/>
            <ac:spMk id="6" creationId="{5BB1FDD4-67CC-80C5-D990-274CE6385A79}"/>
          </ac:spMkLst>
        </pc:spChg>
        <pc:spChg chg="add mod">
          <ac:chgData name="Aaron J Masino" userId="2136f450-c1a6-467a-901d-8891005589d6" providerId="ADAL" clId="{ACC460FB-EDC5-55C8-B349-F928A764A37C}" dt="2025-10-31T20:59:39.965" v="4023" actId="1037"/>
          <ac:spMkLst>
            <pc:docMk/>
            <pc:sldMk cId="2360409736" sldId="852"/>
            <ac:spMk id="7" creationId="{DD61838E-9503-28BD-AF32-80893B271A08}"/>
          </ac:spMkLst>
        </pc:spChg>
        <pc:spChg chg="add mod">
          <ac:chgData name="Aaron J Masino" userId="2136f450-c1a6-467a-901d-8891005589d6" providerId="ADAL" clId="{ACC460FB-EDC5-55C8-B349-F928A764A37C}" dt="2025-10-31T20:59:46.064" v="4025" actId="1076"/>
          <ac:spMkLst>
            <pc:docMk/>
            <pc:sldMk cId="2360409736" sldId="852"/>
            <ac:spMk id="8" creationId="{5DD82624-E246-D1F0-8386-B4CB3F5F9085}"/>
          </ac:spMkLst>
        </pc:spChg>
        <pc:spChg chg="add mod">
          <ac:chgData name="Aaron J Masino" userId="2136f450-c1a6-467a-901d-8891005589d6" providerId="ADAL" clId="{ACC460FB-EDC5-55C8-B349-F928A764A37C}" dt="2025-10-31T20:59:54.908" v="4028" actId="14100"/>
          <ac:spMkLst>
            <pc:docMk/>
            <pc:sldMk cId="2360409736" sldId="852"/>
            <ac:spMk id="9" creationId="{A045505C-B7D1-6CBE-8EFF-9724FCA0AC65}"/>
          </ac:spMkLst>
        </pc:spChg>
      </pc:sldChg>
      <pc:sldChg chg="addSp modSp add mod">
        <pc:chgData name="Aaron J Masino" userId="2136f450-c1a6-467a-901d-8891005589d6" providerId="ADAL" clId="{ACC460FB-EDC5-55C8-B349-F928A764A37C}" dt="2025-11-01T15:16:54.630" v="8267" actId="207"/>
        <pc:sldMkLst>
          <pc:docMk/>
          <pc:sldMk cId="596766386" sldId="853"/>
        </pc:sldMkLst>
        <pc:spChg chg="mod">
          <ac:chgData name="Aaron J Masino" userId="2136f450-c1a6-467a-901d-8891005589d6" providerId="ADAL" clId="{ACC460FB-EDC5-55C8-B349-F928A764A37C}" dt="2025-11-01T15:16:54.630" v="8267" actId="207"/>
          <ac:spMkLst>
            <pc:docMk/>
            <pc:sldMk cId="596766386" sldId="853"/>
            <ac:spMk id="3" creationId="{23352001-F149-683A-7528-94F79E364B37}"/>
          </ac:spMkLst>
        </pc:spChg>
        <pc:spChg chg="add mod">
          <ac:chgData name="Aaron J Masino" userId="2136f450-c1a6-467a-901d-8891005589d6" providerId="ADAL" clId="{ACC460FB-EDC5-55C8-B349-F928A764A37C}" dt="2025-10-31T21:02:29.873" v="4236" actId="14100"/>
          <ac:spMkLst>
            <pc:docMk/>
            <pc:sldMk cId="596766386" sldId="853"/>
            <ac:spMk id="10" creationId="{8F7BAC43-71C9-EA61-E3CA-75AC0B3811D5}"/>
          </ac:spMkLst>
        </pc:spChg>
        <pc:picChg chg="add mod">
          <ac:chgData name="Aaron J Masino" userId="2136f450-c1a6-467a-901d-8891005589d6" providerId="ADAL" clId="{ACC460FB-EDC5-55C8-B349-F928A764A37C}" dt="2025-10-31T21:02:36.820" v="4238" actId="1076"/>
          <ac:picMkLst>
            <pc:docMk/>
            <pc:sldMk cId="596766386" sldId="853"/>
            <ac:picMk id="11" creationId="{FCB65F3F-2E71-DFC6-02B6-4690CA36EB6B}"/>
          </ac:picMkLst>
        </pc:picChg>
      </pc:sldChg>
      <pc:sldChg chg="modSp new mod">
        <pc:chgData name="Aaron J Masino" userId="2136f450-c1a6-467a-901d-8891005589d6" providerId="ADAL" clId="{ACC460FB-EDC5-55C8-B349-F928A764A37C}" dt="2025-10-31T21:35:08.329" v="6179" actId="20577"/>
        <pc:sldMkLst>
          <pc:docMk/>
          <pc:sldMk cId="704337763" sldId="854"/>
        </pc:sldMkLst>
        <pc:spChg chg="mod">
          <ac:chgData name="Aaron J Masino" userId="2136f450-c1a6-467a-901d-8891005589d6" providerId="ADAL" clId="{ACC460FB-EDC5-55C8-B349-F928A764A37C}" dt="2025-10-31T21:35:08.329" v="6179" actId="20577"/>
          <ac:spMkLst>
            <pc:docMk/>
            <pc:sldMk cId="704337763" sldId="854"/>
            <ac:spMk id="2" creationId="{50EE2E45-F838-0F1F-8F62-F0FD8D9181FD}"/>
          </ac:spMkLst>
        </pc:spChg>
      </pc:sldChg>
      <pc:sldChg chg="modSp add mod">
        <pc:chgData name="Aaron J Masino" userId="2136f450-c1a6-467a-901d-8891005589d6" providerId="ADAL" clId="{ACC460FB-EDC5-55C8-B349-F928A764A37C}" dt="2025-10-31T21:23:15.258" v="5384" actId="20577"/>
        <pc:sldMkLst>
          <pc:docMk/>
          <pc:sldMk cId="407550483" sldId="856"/>
        </pc:sldMkLst>
        <pc:spChg chg="mod">
          <ac:chgData name="Aaron J Masino" userId="2136f450-c1a6-467a-901d-8891005589d6" providerId="ADAL" clId="{ACC460FB-EDC5-55C8-B349-F928A764A37C}" dt="2025-10-31T21:23:15.258" v="5384" actId="20577"/>
          <ac:spMkLst>
            <pc:docMk/>
            <pc:sldMk cId="407550483" sldId="856"/>
            <ac:spMk id="3" creationId="{C6571FCC-B23E-D8CF-35A0-9B72B77D2087}"/>
          </ac:spMkLst>
        </pc:spChg>
      </pc:sldChg>
      <pc:sldChg chg="add">
        <pc:chgData name="Aaron J Masino" userId="2136f450-c1a6-467a-901d-8891005589d6" providerId="ADAL" clId="{ACC460FB-EDC5-55C8-B349-F928A764A37C}" dt="2025-10-31T21:24:33.328" v="5391"/>
        <pc:sldMkLst>
          <pc:docMk/>
          <pc:sldMk cId="3426540071" sldId="879"/>
        </pc:sldMkLst>
      </pc:sldChg>
      <pc:sldChg chg="modSp new mod">
        <pc:chgData name="Aaron J Masino" userId="2136f450-c1a6-467a-901d-8891005589d6" providerId="ADAL" clId="{ACC460FB-EDC5-55C8-B349-F928A764A37C}" dt="2025-11-01T15:19:39.633" v="8349" actId="20577"/>
        <pc:sldMkLst>
          <pc:docMk/>
          <pc:sldMk cId="1442758304" sldId="880"/>
        </pc:sldMkLst>
        <pc:spChg chg="mod">
          <ac:chgData name="Aaron J Masino" userId="2136f450-c1a6-467a-901d-8891005589d6" providerId="ADAL" clId="{ACC460FB-EDC5-55C8-B349-F928A764A37C}" dt="2025-10-31T21:25:18.121" v="5455" actId="20577"/>
          <ac:spMkLst>
            <pc:docMk/>
            <pc:sldMk cId="1442758304" sldId="880"/>
            <ac:spMk id="2" creationId="{65216E8B-0A47-09E5-2EE1-99278CF90A89}"/>
          </ac:spMkLst>
        </pc:spChg>
        <pc:spChg chg="mod">
          <ac:chgData name="Aaron J Masino" userId="2136f450-c1a6-467a-901d-8891005589d6" providerId="ADAL" clId="{ACC460FB-EDC5-55C8-B349-F928A764A37C}" dt="2025-11-01T15:19:39.633" v="8349" actId="20577"/>
          <ac:spMkLst>
            <pc:docMk/>
            <pc:sldMk cId="1442758304" sldId="880"/>
            <ac:spMk id="3" creationId="{BF0C12E6-9D7E-A3C9-D641-AB6B5DDCB12A}"/>
          </ac:spMkLst>
        </pc:spChg>
      </pc:sldChg>
      <pc:sldChg chg="addSp modSp add mod">
        <pc:chgData name="Aaron J Masino" userId="2136f450-c1a6-467a-901d-8891005589d6" providerId="ADAL" clId="{ACC460FB-EDC5-55C8-B349-F928A764A37C}" dt="2025-10-31T21:32:07.506" v="6067" actId="1076"/>
        <pc:sldMkLst>
          <pc:docMk/>
          <pc:sldMk cId="913293725" sldId="881"/>
        </pc:sldMkLst>
        <pc:spChg chg="add mod">
          <ac:chgData name="Aaron J Masino" userId="2136f450-c1a6-467a-901d-8891005589d6" providerId="ADAL" clId="{ACC460FB-EDC5-55C8-B349-F928A764A37C}" dt="2025-10-31T21:30:39.189" v="5938" actId="1076"/>
          <ac:spMkLst>
            <pc:docMk/>
            <pc:sldMk cId="913293725" sldId="881"/>
            <ac:spMk id="5" creationId="{AFB38174-53A0-033A-6927-C6F55096ECEA}"/>
          </ac:spMkLst>
        </pc:spChg>
        <pc:spChg chg="add mod">
          <ac:chgData name="Aaron J Masino" userId="2136f450-c1a6-467a-901d-8891005589d6" providerId="ADAL" clId="{ACC460FB-EDC5-55C8-B349-F928A764A37C}" dt="2025-10-31T21:32:07.506" v="6067" actId="1076"/>
          <ac:spMkLst>
            <pc:docMk/>
            <pc:sldMk cId="913293725" sldId="881"/>
            <ac:spMk id="6" creationId="{6D2E4918-CF6D-0BCA-42C9-291529DCEEF7}"/>
          </ac:spMkLst>
        </pc:spChg>
        <pc:picChg chg="add mod">
          <ac:chgData name="Aaron J Masino" userId="2136f450-c1a6-467a-901d-8891005589d6" providerId="ADAL" clId="{ACC460FB-EDC5-55C8-B349-F928A764A37C}" dt="2025-10-31T21:30:34.085" v="5937" actId="1076"/>
          <ac:picMkLst>
            <pc:docMk/>
            <pc:sldMk cId="913293725" sldId="881"/>
            <ac:picMk id="4" creationId="{3EE1C2F3-75D1-2152-7C7E-D36D1780B25A}"/>
          </ac:picMkLst>
        </pc:picChg>
      </pc:sldChg>
      <pc:sldChg chg="modSp add mod">
        <pc:chgData name="Aaron J Masino" userId="2136f450-c1a6-467a-901d-8891005589d6" providerId="ADAL" clId="{ACC460FB-EDC5-55C8-B349-F928A764A37C}" dt="2025-10-31T21:35:13.922" v="6189" actId="20577"/>
        <pc:sldMkLst>
          <pc:docMk/>
          <pc:sldMk cId="485209137" sldId="882"/>
        </pc:sldMkLst>
        <pc:spChg chg="mod">
          <ac:chgData name="Aaron J Masino" userId="2136f450-c1a6-467a-901d-8891005589d6" providerId="ADAL" clId="{ACC460FB-EDC5-55C8-B349-F928A764A37C}" dt="2025-10-31T21:35:13.922" v="6189" actId="20577"/>
          <ac:spMkLst>
            <pc:docMk/>
            <pc:sldMk cId="485209137" sldId="882"/>
            <ac:spMk id="2" creationId="{D6F90EA9-D234-7B97-5039-BC36E503ED04}"/>
          </ac:spMkLst>
        </pc:spChg>
      </pc:sldChg>
      <pc:sldChg chg="modSp add mod">
        <pc:chgData name="Aaron J Masino" userId="2136f450-c1a6-467a-901d-8891005589d6" providerId="ADAL" clId="{ACC460FB-EDC5-55C8-B349-F928A764A37C}" dt="2025-10-31T21:35:33.030" v="6202" actId="20577"/>
        <pc:sldMkLst>
          <pc:docMk/>
          <pc:sldMk cId="1627067729" sldId="883"/>
        </pc:sldMkLst>
        <pc:spChg chg="mod">
          <ac:chgData name="Aaron J Masino" userId="2136f450-c1a6-467a-901d-8891005589d6" providerId="ADAL" clId="{ACC460FB-EDC5-55C8-B349-F928A764A37C}" dt="2025-10-31T21:35:33.030" v="6202" actId="20577"/>
          <ac:spMkLst>
            <pc:docMk/>
            <pc:sldMk cId="1627067729" sldId="883"/>
            <ac:spMk id="2" creationId="{40180816-F4B7-6137-9A92-06A05D1C5D9C}"/>
          </ac:spMkLst>
        </pc:spChg>
      </pc:sldChg>
      <pc:sldChg chg="addSp modSp new mod">
        <pc:chgData name="Aaron J Masino" userId="2136f450-c1a6-467a-901d-8891005589d6" providerId="ADAL" clId="{ACC460FB-EDC5-55C8-B349-F928A764A37C}" dt="2025-11-01T15:18:30.123" v="8270" actId="14100"/>
        <pc:sldMkLst>
          <pc:docMk/>
          <pc:sldMk cId="1885886233" sldId="884"/>
        </pc:sldMkLst>
        <pc:spChg chg="mod">
          <ac:chgData name="Aaron J Masino" userId="2136f450-c1a6-467a-901d-8891005589d6" providerId="ADAL" clId="{ACC460FB-EDC5-55C8-B349-F928A764A37C}" dt="2025-10-31T21:38:29.968" v="6237" actId="20577"/>
          <ac:spMkLst>
            <pc:docMk/>
            <pc:sldMk cId="1885886233" sldId="884"/>
            <ac:spMk id="2" creationId="{414E3665-D80A-E1BA-909A-ACCA9EB7AC8D}"/>
          </ac:spMkLst>
        </pc:spChg>
        <pc:spChg chg="mod">
          <ac:chgData name="Aaron J Masino" userId="2136f450-c1a6-467a-901d-8891005589d6" providerId="ADAL" clId="{ACC460FB-EDC5-55C8-B349-F928A764A37C}" dt="2025-11-01T15:18:30.123" v="8270" actId="14100"/>
          <ac:spMkLst>
            <pc:docMk/>
            <pc:sldMk cId="1885886233" sldId="884"/>
            <ac:spMk id="3" creationId="{CCB711AA-E070-2559-C817-52D8174D0ACA}"/>
          </ac:spMkLst>
        </pc:spChg>
        <pc:spChg chg="add mod">
          <ac:chgData name="Aaron J Masino" userId="2136f450-c1a6-467a-901d-8891005589d6" providerId="ADAL" clId="{ACC460FB-EDC5-55C8-B349-F928A764A37C}" dt="2025-10-31T21:43:01.665" v="6516" actId="1076"/>
          <ac:spMkLst>
            <pc:docMk/>
            <pc:sldMk cId="1885886233" sldId="884"/>
            <ac:spMk id="5" creationId="{4B50E61F-5868-8EFD-1B37-784E4EB55F94}"/>
          </ac:spMkLst>
        </pc:spChg>
        <pc:picChg chg="add mod">
          <ac:chgData name="Aaron J Masino" userId="2136f450-c1a6-467a-901d-8891005589d6" providerId="ADAL" clId="{ACC460FB-EDC5-55C8-B349-F928A764A37C}" dt="2025-10-31T21:43:43.508" v="6524" actId="1076"/>
          <ac:picMkLst>
            <pc:docMk/>
            <pc:sldMk cId="1885886233" sldId="884"/>
            <ac:picMk id="4" creationId="{9B9755E7-0D03-C36D-27CB-A61856EEEFBF}"/>
          </ac:picMkLst>
        </pc:picChg>
      </pc:sldChg>
      <pc:sldChg chg="delSp add del mod">
        <pc:chgData name="Aaron J Masino" userId="2136f450-c1a6-467a-901d-8891005589d6" providerId="ADAL" clId="{ACC460FB-EDC5-55C8-B349-F928A764A37C}" dt="2025-10-31T21:43:45.497" v="6525" actId="2696"/>
        <pc:sldMkLst>
          <pc:docMk/>
          <pc:sldMk cId="839039319" sldId="885"/>
        </pc:sldMkLst>
        <pc:picChg chg="del">
          <ac:chgData name="Aaron J Masino" userId="2136f450-c1a6-467a-901d-8891005589d6" providerId="ADAL" clId="{ACC460FB-EDC5-55C8-B349-F928A764A37C}" dt="2025-10-31T21:43:34.835" v="6522" actId="478"/>
          <ac:picMkLst>
            <pc:docMk/>
            <pc:sldMk cId="839039319" sldId="885"/>
            <ac:picMk id="4" creationId="{AFCAB02E-0C0D-437C-5874-2EE5E9DABEB0}"/>
          </ac:picMkLst>
        </pc:picChg>
      </pc:sldChg>
      <pc:sldChg chg="modSp add mod">
        <pc:chgData name="Aaron J Masino" userId="2136f450-c1a6-467a-901d-8891005589d6" providerId="ADAL" clId="{ACC460FB-EDC5-55C8-B349-F928A764A37C}" dt="2025-10-31T21:44:55.629" v="6692" actId="14100"/>
        <pc:sldMkLst>
          <pc:docMk/>
          <pc:sldMk cId="3611879292" sldId="885"/>
        </pc:sldMkLst>
        <pc:spChg chg="mod">
          <ac:chgData name="Aaron J Masino" userId="2136f450-c1a6-467a-901d-8891005589d6" providerId="ADAL" clId="{ACC460FB-EDC5-55C8-B349-F928A764A37C}" dt="2025-10-31T21:44:55.629" v="6692" actId="14100"/>
          <ac:spMkLst>
            <pc:docMk/>
            <pc:sldMk cId="3611879292" sldId="885"/>
            <ac:spMk id="3" creationId="{1B8E7700-6AEB-C271-4309-D3822FB20CBB}"/>
          </ac:spMkLst>
        </pc:spChg>
      </pc:sldChg>
      <pc:sldChg chg="add">
        <pc:chgData name="Aaron J Masino" userId="2136f450-c1a6-467a-901d-8891005589d6" providerId="ADAL" clId="{ACC460FB-EDC5-55C8-B349-F928A764A37C}" dt="2025-10-31T21:46:52.417" v="6694"/>
        <pc:sldMkLst>
          <pc:docMk/>
          <pc:sldMk cId="2955381200" sldId="886"/>
        </pc:sldMkLst>
      </pc:sldChg>
      <pc:sldChg chg="add">
        <pc:chgData name="Aaron J Masino" userId="2136f450-c1a6-467a-901d-8891005589d6" providerId="ADAL" clId="{ACC460FB-EDC5-55C8-B349-F928A764A37C}" dt="2025-10-31T21:48:00.085" v="6695"/>
        <pc:sldMkLst>
          <pc:docMk/>
          <pc:sldMk cId="2747931787" sldId="923"/>
        </pc:sldMkLst>
      </pc:sldChg>
      <pc:sldChg chg="modSp new mod">
        <pc:chgData name="Aaron J Masino" userId="2136f450-c1a6-467a-901d-8891005589d6" providerId="ADAL" clId="{ACC460FB-EDC5-55C8-B349-F928A764A37C}" dt="2025-10-31T21:53:49.081" v="7362" actId="207"/>
        <pc:sldMkLst>
          <pc:docMk/>
          <pc:sldMk cId="1278155581" sldId="924"/>
        </pc:sldMkLst>
        <pc:spChg chg="mod">
          <ac:chgData name="Aaron J Masino" userId="2136f450-c1a6-467a-901d-8891005589d6" providerId="ADAL" clId="{ACC460FB-EDC5-55C8-B349-F928A764A37C}" dt="2025-10-31T21:48:46.675" v="6721"/>
          <ac:spMkLst>
            <pc:docMk/>
            <pc:sldMk cId="1278155581" sldId="924"/>
            <ac:spMk id="2" creationId="{7170B608-E7E2-6B20-CAE2-143BA6FECBFF}"/>
          </ac:spMkLst>
        </pc:spChg>
        <pc:spChg chg="mod">
          <ac:chgData name="Aaron J Masino" userId="2136f450-c1a6-467a-901d-8891005589d6" providerId="ADAL" clId="{ACC460FB-EDC5-55C8-B349-F928A764A37C}" dt="2025-10-31T21:53:49.081" v="7362" actId="207"/>
          <ac:spMkLst>
            <pc:docMk/>
            <pc:sldMk cId="1278155581" sldId="924"/>
            <ac:spMk id="3" creationId="{9B01A78C-DE26-DD69-45F0-AAE988298D0A}"/>
          </ac:spMkLst>
        </pc:spChg>
      </pc:sldChg>
      <pc:sldChg chg="addSp delSp modSp new mod">
        <pc:chgData name="Aaron J Masino" userId="2136f450-c1a6-467a-901d-8891005589d6" providerId="ADAL" clId="{ACC460FB-EDC5-55C8-B349-F928A764A37C}" dt="2025-10-31T21:57:11.921" v="7573" actId="478"/>
        <pc:sldMkLst>
          <pc:docMk/>
          <pc:sldMk cId="633393665" sldId="925"/>
        </pc:sldMkLst>
        <pc:spChg chg="mod">
          <ac:chgData name="Aaron J Masino" userId="2136f450-c1a6-467a-901d-8891005589d6" providerId="ADAL" clId="{ACC460FB-EDC5-55C8-B349-F928A764A37C}" dt="2025-10-31T21:54:31.456" v="7391" actId="20577"/>
          <ac:spMkLst>
            <pc:docMk/>
            <pc:sldMk cId="633393665" sldId="925"/>
            <ac:spMk id="2" creationId="{6ED8E4D3-1D49-FB2E-0BDD-B1CA73F3F267}"/>
          </ac:spMkLst>
        </pc:spChg>
        <pc:spChg chg="mod">
          <ac:chgData name="Aaron J Masino" userId="2136f450-c1a6-467a-901d-8891005589d6" providerId="ADAL" clId="{ACC460FB-EDC5-55C8-B349-F928A764A37C}" dt="2025-10-31T21:55:41.834" v="7567" actId="207"/>
          <ac:spMkLst>
            <pc:docMk/>
            <pc:sldMk cId="633393665" sldId="925"/>
            <ac:spMk id="3" creationId="{149FBA7C-D658-DD50-1B35-89484E67E776}"/>
          </ac:spMkLst>
        </pc:spChg>
        <pc:picChg chg="add del mod">
          <ac:chgData name="Aaron J Masino" userId="2136f450-c1a6-467a-901d-8891005589d6" providerId="ADAL" clId="{ACC460FB-EDC5-55C8-B349-F928A764A37C}" dt="2025-10-31T21:57:11.921" v="7573" actId="478"/>
          <ac:picMkLst>
            <pc:docMk/>
            <pc:sldMk cId="633393665" sldId="925"/>
            <ac:picMk id="4" creationId="{FA039908-4537-EFBA-0F6D-E8030FC8B7C7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31T22:00:21.746" v="7629"/>
        <pc:sldMkLst>
          <pc:docMk/>
          <pc:sldMk cId="251226940" sldId="926"/>
        </pc:sldMkLst>
        <pc:spChg chg="add mod">
          <ac:chgData name="Aaron J Masino" userId="2136f450-c1a6-467a-901d-8891005589d6" providerId="ADAL" clId="{ACC460FB-EDC5-55C8-B349-F928A764A37C}" dt="2025-10-31T21:58:42.276" v="7591" actId="2085"/>
          <ac:spMkLst>
            <pc:docMk/>
            <pc:sldMk cId="251226940" sldId="926"/>
            <ac:spMk id="6" creationId="{A16F25E6-3BA8-9C6E-8EDF-39C6E60E57B3}"/>
          </ac:spMkLst>
        </pc:spChg>
        <pc:spChg chg="add mod">
          <ac:chgData name="Aaron J Masino" userId="2136f450-c1a6-467a-901d-8891005589d6" providerId="ADAL" clId="{ACC460FB-EDC5-55C8-B349-F928A764A37C}" dt="2025-10-31T21:59:49.446" v="7611" actId="1076"/>
          <ac:spMkLst>
            <pc:docMk/>
            <pc:sldMk cId="251226940" sldId="926"/>
            <ac:spMk id="8" creationId="{1745FE32-3894-5AC3-58EF-A9890F684F47}"/>
          </ac:spMkLst>
        </pc:spChg>
        <pc:spChg chg="add mod">
          <ac:chgData name="Aaron J Masino" userId="2136f450-c1a6-467a-901d-8891005589d6" providerId="ADAL" clId="{ACC460FB-EDC5-55C8-B349-F928A764A37C}" dt="2025-10-31T22:00:21.746" v="7629"/>
          <ac:spMkLst>
            <pc:docMk/>
            <pc:sldMk cId="251226940" sldId="926"/>
            <ac:spMk id="9" creationId="{8B3BB485-0BA0-7F74-37B5-74FDD226C44F}"/>
          </ac:spMkLst>
        </pc:spChg>
        <pc:grpChg chg="add mod">
          <ac:chgData name="Aaron J Masino" userId="2136f450-c1a6-467a-901d-8891005589d6" providerId="ADAL" clId="{ACC460FB-EDC5-55C8-B349-F928A764A37C}" dt="2025-10-31T21:59:23.912" v="7596" actId="1076"/>
          <ac:grpSpMkLst>
            <pc:docMk/>
            <pc:sldMk cId="251226940" sldId="926"/>
            <ac:grpSpMk id="7" creationId="{132738BC-3F38-83FF-F14E-FCDC220EC79E}"/>
          </ac:grpSpMkLst>
        </pc:grpChg>
        <pc:picChg chg="mod modCrop">
          <ac:chgData name="Aaron J Masino" userId="2136f450-c1a6-467a-901d-8891005589d6" providerId="ADAL" clId="{ACC460FB-EDC5-55C8-B349-F928A764A37C}" dt="2025-10-31T21:58:27.968" v="7587" actId="1076"/>
          <ac:picMkLst>
            <pc:docMk/>
            <pc:sldMk cId="251226940" sldId="926"/>
            <ac:picMk id="4" creationId="{7B1735D3-0A2F-61AF-EC20-C33F3AE7A972}"/>
          </ac:picMkLst>
        </pc:picChg>
        <pc:picChg chg="add del mod">
          <ac:chgData name="Aaron J Masino" userId="2136f450-c1a6-467a-901d-8891005589d6" providerId="ADAL" clId="{ACC460FB-EDC5-55C8-B349-F928A764A37C}" dt="2025-10-31T21:58:21.237" v="7584" actId="478"/>
          <ac:picMkLst>
            <pc:docMk/>
            <pc:sldMk cId="251226940" sldId="926"/>
            <ac:picMk id="5" creationId="{5C64F14C-2519-0452-F0DD-3580ACE4AD85}"/>
          </ac:picMkLst>
        </pc:picChg>
      </pc:sldChg>
      <pc:sldChg chg="add del">
        <pc:chgData name="Aaron J Masino" userId="2136f450-c1a6-467a-901d-8891005589d6" providerId="ADAL" clId="{ACC460FB-EDC5-55C8-B349-F928A764A37C}" dt="2025-10-31T21:57:06.192" v="7571" actId="2696"/>
        <pc:sldMkLst>
          <pc:docMk/>
          <pc:sldMk cId="3732350348" sldId="926"/>
        </pc:sldMkLst>
      </pc:sldChg>
      <pc:sldChg chg="addSp delSp modSp add mod">
        <pc:chgData name="Aaron J Masino" userId="2136f450-c1a6-467a-901d-8891005589d6" providerId="ADAL" clId="{ACC460FB-EDC5-55C8-B349-F928A764A37C}" dt="2025-10-31T22:00:23.102" v="7630"/>
        <pc:sldMkLst>
          <pc:docMk/>
          <pc:sldMk cId="2871343677" sldId="927"/>
        </pc:sldMkLst>
        <pc:spChg chg="add mod">
          <ac:chgData name="Aaron J Masino" userId="2136f450-c1a6-467a-901d-8891005589d6" providerId="ADAL" clId="{ACC460FB-EDC5-55C8-B349-F928A764A37C}" dt="2025-10-31T22:00:14.719" v="7628" actId="20577"/>
          <ac:spMkLst>
            <pc:docMk/>
            <pc:sldMk cId="2871343677" sldId="927"/>
            <ac:spMk id="6" creationId="{39917403-9B25-F6B6-33E6-1A6046F25C79}"/>
          </ac:spMkLst>
        </pc:spChg>
        <pc:spChg chg="add mod">
          <ac:chgData name="Aaron J Masino" userId="2136f450-c1a6-467a-901d-8891005589d6" providerId="ADAL" clId="{ACC460FB-EDC5-55C8-B349-F928A764A37C}" dt="2025-10-31T22:00:23.102" v="7630"/>
          <ac:spMkLst>
            <pc:docMk/>
            <pc:sldMk cId="2871343677" sldId="927"/>
            <ac:spMk id="7" creationId="{36AF766C-0B54-52B3-FA2E-946D0640153F}"/>
          </ac:spMkLst>
        </pc:spChg>
        <pc:picChg chg="del">
          <ac:chgData name="Aaron J Masino" userId="2136f450-c1a6-467a-901d-8891005589d6" providerId="ADAL" clId="{ACC460FB-EDC5-55C8-B349-F928A764A37C}" dt="2025-10-31T21:59:56.509" v="7612" actId="478"/>
          <ac:picMkLst>
            <pc:docMk/>
            <pc:sldMk cId="2871343677" sldId="927"/>
            <ac:picMk id="4" creationId="{74B3CA57-311A-7484-F770-61EF4E3178BB}"/>
          </ac:picMkLst>
        </pc:picChg>
        <pc:picChg chg="mod">
          <ac:chgData name="Aaron J Masino" userId="2136f450-c1a6-467a-901d-8891005589d6" providerId="ADAL" clId="{ACC460FB-EDC5-55C8-B349-F928A764A37C}" dt="2025-10-31T22:00:04.222" v="7616" actId="1076"/>
          <ac:picMkLst>
            <pc:docMk/>
            <pc:sldMk cId="2871343677" sldId="927"/>
            <ac:picMk id="5" creationId="{6518B112-253C-1FD7-5F47-439D093A429D}"/>
          </ac:picMkLst>
        </pc:picChg>
      </pc:sldChg>
      <pc:sldChg chg="modSp add mod ord">
        <pc:chgData name="Aaron J Masino" userId="2136f450-c1a6-467a-901d-8891005589d6" providerId="ADAL" clId="{ACC460FB-EDC5-55C8-B349-F928A764A37C}" dt="2025-10-31T22:05:15.879" v="8210" actId="20577"/>
        <pc:sldMkLst>
          <pc:docMk/>
          <pc:sldMk cId="397810098" sldId="928"/>
        </pc:sldMkLst>
        <pc:spChg chg="mod">
          <ac:chgData name="Aaron J Masino" userId="2136f450-c1a6-467a-901d-8891005589d6" providerId="ADAL" clId="{ACC460FB-EDC5-55C8-B349-F928A764A37C}" dt="2025-10-31T22:05:15.879" v="8210" actId="20577"/>
          <ac:spMkLst>
            <pc:docMk/>
            <pc:sldMk cId="397810098" sldId="928"/>
            <ac:spMk id="3" creationId="{2515E048-554E-5573-09E0-20B7F02231DC}"/>
          </ac:spMkLst>
        </pc:spChg>
      </pc:sldChg>
      <pc:sldChg chg="addSp delSp modSp new mod">
        <pc:chgData name="Aaron J Masino" userId="2136f450-c1a6-467a-901d-8891005589d6" providerId="ADAL" clId="{ACC460FB-EDC5-55C8-B349-F928A764A37C}" dt="2025-11-01T15:38:05.054" v="8761" actId="165"/>
        <pc:sldMkLst>
          <pc:docMk/>
          <pc:sldMk cId="3430203182" sldId="929"/>
        </pc:sldMkLst>
        <pc:spChg chg="mod">
          <ac:chgData name="Aaron J Masino" userId="2136f450-c1a6-467a-901d-8891005589d6" providerId="ADAL" clId="{ACC460FB-EDC5-55C8-B349-F928A764A37C}" dt="2025-11-01T15:21:37.880" v="8362" actId="20577"/>
          <ac:spMkLst>
            <pc:docMk/>
            <pc:sldMk cId="3430203182" sldId="929"/>
            <ac:spMk id="2" creationId="{03EBA170-9FA5-3205-7CEF-DC8AB2EDDA99}"/>
          </ac:spMkLst>
        </pc:spChg>
        <pc:spChg chg="mod">
          <ac:chgData name="Aaron J Masino" userId="2136f450-c1a6-467a-901d-8891005589d6" providerId="ADAL" clId="{ACC460FB-EDC5-55C8-B349-F928A764A37C}" dt="2025-11-01T15:29:01.620" v="8496" actId="113"/>
          <ac:spMkLst>
            <pc:docMk/>
            <pc:sldMk cId="3430203182" sldId="929"/>
            <ac:spMk id="3" creationId="{5E83EAE8-AEDE-127A-B948-24A1925FF710}"/>
          </ac:spMkLst>
        </pc:spChg>
        <pc:spChg chg="add mod topLvl">
          <ac:chgData name="Aaron J Masino" userId="2136f450-c1a6-467a-901d-8891005589d6" providerId="ADAL" clId="{ACC460FB-EDC5-55C8-B349-F928A764A37C}" dt="2025-11-01T15:38:05.054" v="8761" actId="165"/>
          <ac:spMkLst>
            <pc:docMk/>
            <pc:sldMk cId="3430203182" sldId="929"/>
            <ac:spMk id="5" creationId="{B3AF8233-F4BB-3359-9D31-BA334C419410}"/>
          </ac:spMkLst>
        </pc:spChg>
        <pc:spChg chg="add mod topLvl">
          <ac:chgData name="Aaron J Masino" userId="2136f450-c1a6-467a-901d-8891005589d6" providerId="ADAL" clId="{ACC460FB-EDC5-55C8-B349-F928A764A37C}" dt="2025-11-01T15:38:05.054" v="8761" actId="165"/>
          <ac:spMkLst>
            <pc:docMk/>
            <pc:sldMk cId="3430203182" sldId="929"/>
            <ac:spMk id="6" creationId="{D3283B2C-C5DF-2951-BF02-33FA3B66311B}"/>
          </ac:spMkLst>
        </pc:spChg>
        <pc:spChg chg="add mod topLvl">
          <ac:chgData name="Aaron J Masino" userId="2136f450-c1a6-467a-901d-8891005589d6" providerId="ADAL" clId="{ACC460FB-EDC5-55C8-B349-F928A764A37C}" dt="2025-11-01T15:38:05.054" v="8761" actId="165"/>
          <ac:spMkLst>
            <pc:docMk/>
            <pc:sldMk cId="3430203182" sldId="929"/>
            <ac:spMk id="7" creationId="{FD369477-3FF5-7F90-903F-DBBD22CB1AB3}"/>
          </ac:spMkLst>
        </pc:spChg>
        <pc:spChg chg="add mod topLvl">
          <ac:chgData name="Aaron J Masino" userId="2136f450-c1a6-467a-901d-8891005589d6" providerId="ADAL" clId="{ACC460FB-EDC5-55C8-B349-F928A764A37C}" dt="2025-11-01T15:38:05.054" v="8761" actId="165"/>
          <ac:spMkLst>
            <pc:docMk/>
            <pc:sldMk cId="3430203182" sldId="929"/>
            <ac:spMk id="8" creationId="{FFBB9451-2EE3-C7BD-FD20-8783A6B532E6}"/>
          </ac:spMkLst>
        </pc:spChg>
        <pc:spChg chg="add mod topLvl">
          <ac:chgData name="Aaron J Masino" userId="2136f450-c1a6-467a-901d-8891005589d6" providerId="ADAL" clId="{ACC460FB-EDC5-55C8-B349-F928A764A37C}" dt="2025-11-01T15:38:05.054" v="8761" actId="165"/>
          <ac:spMkLst>
            <pc:docMk/>
            <pc:sldMk cId="3430203182" sldId="929"/>
            <ac:spMk id="9" creationId="{555F94CB-38F8-8F68-FD67-8DABE336121F}"/>
          </ac:spMkLst>
        </pc:spChg>
        <pc:spChg chg="add mod">
          <ac:chgData name="Aaron J Masino" userId="2136f450-c1a6-467a-901d-8891005589d6" providerId="ADAL" clId="{ACC460FB-EDC5-55C8-B349-F928A764A37C}" dt="2025-11-01T15:35:39.675" v="8563"/>
          <ac:spMkLst>
            <pc:docMk/>
            <pc:sldMk cId="3430203182" sldId="929"/>
            <ac:spMk id="11" creationId="{257F32A2-0C13-2D3A-D4E2-DE44924A4995}"/>
          </ac:spMkLst>
        </pc:spChg>
        <pc:grpChg chg="add del mod">
          <ac:chgData name="Aaron J Masino" userId="2136f450-c1a6-467a-901d-8891005589d6" providerId="ADAL" clId="{ACC460FB-EDC5-55C8-B349-F928A764A37C}" dt="2025-11-01T15:38:05.054" v="8761" actId="165"/>
          <ac:grpSpMkLst>
            <pc:docMk/>
            <pc:sldMk cId="3430203182" sldId="929"/>
            <ac:grpSpMk id="10" creationId="{C901EB57-3744-8209-4D86-CD446D085AE7}"/>
          </ac:grpSpMkLst>
        </pc:grpChg>
        <pc:picChg chg="add mod topLvl">
          <ac:chgData name="Aaron J Masino" userId="2136f450-c1a6-467a-901d-8891005589d6" providerId="ADAL" clId="{ACC460FB-EDC5-55C8-B349-F928A764A37C}" dt="2025-11-01T15:38:05.054" v="8761" actId="165"/>
          <ac:picMkLst>
            <pc:docMk/>
            <pc:sldMk cId="3430203182" sldId="929"/>
            <ac:picMk id="4" creationId="{3D8F2FA7-9A5F-2479-DC2F-B6DC12714076}"/>
          </ac:picMkLst>
        </pc:picChg>
      </pc:sldChg>
      <pc:sldChg chg="addSp delSp modSp add del mod">
        <pc:chgData name="Aaron J Masino" userId="2136f450-c1a6-467a-901d-8891005589d6" providerId="ADAL" clId="{ACC460FB-EDC5-55C8-B349-F928A764A37C}" dt="2025-11-01T18:14:57.588" v="9973" actId="2696"/>
        <pc:sldMkLst>
          <pc:docMk/>
          <pc:sldMk cId="539394045" sldId="930"/>
        </pc:sldMkLst>
        <pc:spChg chg="mod">
          <ac:chgData name="Aaron J Masino" userId="2136f450-c1a6-467a-901d-8891005589d6" providerId="ADAL" clId="{ACC460FB-EDC5-55C8-B349-F928A764A37C}" dt="2025-11-01T18:13:09.159" v="9910" actId="20577"/>
          <ac:spMkLst>
            <pc:docMk/>
            <pc:sldMk cId="539394045" sldId="930"/>
            <ac:spMk id="3" creationId="{826214D8-F1D8-5202-1E22-DCA1C931E55F}"/>
          </ac:spMkLst>
        </pc:spChg>
        <pc:spChg chg="del topLvl">
          <ac:chgData name="Aaron J Masino" userId="2136f450-c1a6-467a-901d-8891005589d6" providerId="ADAL" clId="{ACC460FB-EDC5-55C8-B349-F928A764A37C}" dt="2025-11-01T15:36:35.510" v="8567" actId="478"/>
          <ac:spMkLst>
            <pc:docMk/>
            <pc:sldMk cId="539394045" sldId="930"/>
            <ac:spMk id="5" creationId="{EADDCD3F-3C5F-7211-0428-70215CB9EB8B}"/>
          </ac:spMkLst>
        </pc:spChg>
        <pc:spChg chg="del topLvl">
          <ac:chgData name="Aaron J Masino" userId="2136f450-c1a6-467a-901d-8891005589d6" providerId="ADAL" clId="{ACC460FB-EDC5-55C8-B349-F928A764A37C}" dt="2025-11-01T15:36:35.510" v="8567" actId="478"/>
          <ac:spMkLst>
            <pc:docMk/>
            <pc:sldMk cId="539394045" sldId="930"/>
            <ac:spMk id="6" creationId="{75C57EAB-5AA2-61FF-4E53-E28D30F66E30}"/>
          </ac:spMkLst>
        </pc:spChg>
        <pc:spChg chg="del topLvl">
          <ac:chgData name="Aaron J Masino" userId="2136f450-c1a6-467a-901d-8891005589d6" providerId="ADAL" clId="{ACC460FB-EDC5-55C8-B349-F928A764A37C}" dt="2025-11-01T15:36:35.510" v="8567" actId="478"/>
          <ac:spMkLst>
            <pc:docMk/>
            <pc:sldMk cId="539394045" sldId="930"/>
            <ac:spMk id="7" creationId="{797CA1DD-54E5-3796-C502-9B0CAB451C84}"/>
          </ac:spMkLst>
        </pc:spChg>
        <pc:spChg chg="del topLvl">
          <ac:chgData name="Aaron J Masino" userId="2136f450-c1a6-467a-901d-8891005589d6" providerId="ADAL" clId="{ACC460FB-EDC5-55C8-B349-F928A764A37C}" dt="2025-11-01T15:36:35.510" v="8567" actId="478"/>
          <ac:spMkLst>
            <pc:docMk/>
            <pc:sldMk cId="539394045" sldId="930"/>
            <ac:spMk id="8" creationId="{2DAF49A4-AB8D-66A7-17C2-E41F2BB9595B}"/>
          </ac:spMkLst>
        </pc:spChg>
        <pc:spChg chg="del topLvl">
          <ac:chgData name="Aaron J Masino" userId="2136f450-c1a6-467a-901d-8891005589d6" providerId="ADAL" clId="{ACC460FB-EDC5-55C8-B349-F928A764A37C}" dt="2025-11-01T15:36:35.510" v="8567" actId="478"/>
          <ac:spMkLst>
            <pc:docMk/>
            <pc:sldMk cId="539394045" sldId="930"/>
            <ac:spMk id="9" creationId="{3AB2E79E-404A-157E-B21F-AC08195802AA}"/>
          </ac:spMkLst>
        </pc:spChg>
        <pc:spChg chg="add mod">
          <ac:chgData name="Aaron J Masino" userId="2136f450-c1a6-467a-901d-8891005589d6" providerId="ADAL" clId="{ACC460FB-EDC5-55C8-B349-F928A764A37C}" dt="2025-11-01T15:41:29.771" v="8825" actId="1582"/>
          <ac:spMkLst>
            <pc:docMk/>
            <pc:sldMk cId="539394045" sldId="930"/>
            <ac:spMk id="13" creationId="{C05435B9-D4BC-4124-51CA-99FC5D03D4C1}"/>
          </ac:spMkLst>
        </pc:spChg>
        <pc:spChg chg="add del mod">
          <ac:chgData name="Aaron J Masino" userId="2136f450-c1a6-467a-901d-8891005589d6" providerId="ADAL" clId="{ACC460FB-EDC5-55C8-B349-F928A764A37C}" dt="2025-11-01T15:40:17.279" v="8814" actId="478"/>
          <ac:spMkLst>
            <pc:docMk/>
            <pc:sldMk cId="539394045" sldId="930"/>
            <ac:spMk id="14" creationId="{23242E09-9665-7E33-447A-48C97B728798}"/>
          </ac:spMkLst>
        </pc:spChg>
        <pc:spChg chg="add mod">
          <ac:chgData name="Aaron J Masino" userId="2136f450-c1a6-467a-901d-8891005589d6" providerId="ADAL" clId="{ACC460FB-EDC5-55C8-B349-F928A764A37C}" dt="2025-11-01T15:41:29.771" v="8825" actId="1582"/>
          <ac:spMkLst>
            <pc:docMk/>
            <pc:sldMk cId="539394045" sldId="930"/>
            <ac:spMk id="15" creationId="{A9606DA4-2173-4228-037C-4EBD3B4A6A5D}"/>
          </ac:spMkLst>
        </pc:spChg>
        <pc:spChg chg="add mod">
          <ac:chgData name="Aaron J Masino" userId="2136f450-c1a6-467a-901d-8891005589d6" providerId="ADAL" clId="{ACC460FB-EDC5-55C8-B349-F928A764A37C}" dt="2025-11-01T15:41:29.771" v="8825" actId="1582"/>
          <ac:spMkLst>
            <pc:docMk/>
            <pc:sldMk cId="539394045" sldId="930"/>
            <ac:spMk id="16" creationId="{2CE733EA-314D-A028-C101-1C043BA5A25B}"/>
          </ac:spMkLst>
        </pc:spChg>
        <pc:grpChg chg="del">
          <ac:chgData name="Aaron J Masino" userId="2136f450-c1a6-467a-901d-8891005589d6" providerId="ADAL" clId="{ACC460FB-EDC5-55C8-B349-F928A764A37C}" dt="2025-11-01T15:36:24.110" v="8565" actId="165"/>
          <ac:grpSpMkLst>
            <pc:docMk/>
            <pc:sldMk cId="539394045" sldId="930"/>
            <ac:grpSpMk id="10" creationId="{42484506-F793-D2A9-D4AA-659E7A85F1AF}"/>
          </ac:grpSpMkLst>
        </pc:grpChg>
        <pc:picChg chg="del mod topLvl">
          <ac:chgData name="Aaron J Masino" userId="2136f450-c1a6-467a-901d-8891005589d6" providerId="ADAL" clId="{ACC460FB-EDC5-55C8-B349-F928A764A37C}" dt="2025-11-01T15:37:54.422" v="8759" actId="478"/>
          <ac:picMkLst>
            <pc:docMk/>
            <pc:sldMk cId="539394045" sldId="930"/>
            <ac:picMk id="4" creationId="{FB54DC1B-03C5-6232-06AD-04B601767A39}"/>
          </ac:picMkLst>
        </pc:picChg>
        <pc:picChg chg="add mod">
          <ac:chgData name="Aaron J Masino" userId="2136f450-c1a6-467a-901d-8891005589d6" providerId="ADAL" clId="{ACC460FB-EDC5-55C8-B349-F928A764A37C}" dt="2025-11-01T18:13:08.745" v="9909" actId="14100"/>
          <ac:picMkLst>
            <pc:docMk/>
            <pc:sldMk cId="539394045" sldId="930"/>
            <ac:picMk id="12" creationId="{26843DC5-85D3-FAF2-D605-47ED18A650B7}"/>
          </ac:picMkLst>
        </pc:picChg>
      </pc:sldChg>
      <pc:sldChg chg="addSp modSp new mod">
        <pc:chgData name="Aaron J Masino" userId="2136f450-c1a6-467a-901d-8891005589d6" providerId="ADAL" clId="{ACC460FB-EDC5-55C8-B349-F928A764A37C}" dt="2025-11-01T16:58:56.503" v="9399" actId="113"/>
        <pc:sldMkLst>
          <pc:docMk/>
          <pc:sldMk cId="2183737062" sldId="931"/>
        </pc:sldMkLst>
        <pc:spChg chg="mod">
          <ac:chgData name="Aaron J Masino" userId="2136f450-c1a6-467a-901d-8891005589d6" providerId="ADAL" clId="{ACC460FB-EDC5-55C8-B349-F928A764A37C}" dt="2025-11-01T15:42:09.010" v="8851" actId="20577"/>
          <ac:spMkLst>
            <pc:docMk/>
            <pc:sldMk cId="2183737062" sldId="931"/>
            <ac:spMk id="2" creationId="{C50EBFBF-3492-0EB3-57C9-0DB78C486262}"/>
          </ac:spMkLst>
        </pc:spChg>
        <pc:spChg chg="mod">
          <ac:chgData name="Aaron J Masino" userId="2136f450-c1a6-467a-901d-8891005589d6" providerId="ADAL" clId="{ACC460FB-EDC5-55C8-B349-F928A764A37C}" dt="2025-11-01T16:58:56.503" v="9399" actId="113"/>
          <ac:spMkLst>
            <pc:docMk/>
            <pc:sldMk cId="2183737062" sldId="931"/>
            <ac:spMk id="3" creationId="{66D0B56C-5C52-576E-4756-69CA17BF645C}"/>
          </ac:spMkLst>
        </pc:spChg>
        <pc:picChg chg="add mod modCrop">
          <ac:chgData name="Aaron J Masino" userId="2136f450-c1a6-467a-901d-8891005589d6" providerId="ADAL" clId="{ACC460FB-EDC5-55C8-B349-F928A764A37C}" dt="2025-11-01T16:39:57.891" v="8948" actId="1076"/>
          <ac:picMkLst>
            <pc:docMk/>
            <pc:sldMk cId="2183737062" sldId="931"/>
            <ac:picMk id="4" creationId="{46EB1719-BD10-C767-63B0-83926DA73B8B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1-01T20:04:56.363" v="12869" actId="14100"/>
        <pc:sldMkLst>
          <pc:docMk/>
          <pc:sldMk cId="2419721758" sldId="932"/>
        </pc:sldMkLst>
        <pc:spChg chg="mod">
          <ac:chgData name="Aaron J Masino" userId="2136f450-c1a6-467a-901d-8891005589d6" providerId="ADAL" clId="{ACC460FB-EDC5-55C8-B349-F928A764A37C}" dt="2025-11-01T16:59:10.573" v="9402" actId="113"/>
          <ac:spMkLst>
            <pc:docMk/>
            <pc:sldMk cId="2419721758" sldId="932"/>
            <ac:spMk id="3" creationId="{7290863B-7D27-52A4-81E6-CB63531C6ADB}"/>
          </ac:spMkLst>
        </pc:spChg>
        <pc:spChg chg="add del mod">
          <ac:chgData name="Aaron J Masino" userId="2136f450-c1a6-467a-901d-8891005589d6" providerId="ADAL" clId="{ACC460FB-EDC5-55C8-B349-F928A764A37C}" dt="2025-11-01T20:01:07.054" v="12864" actId="22"/>
          <ac:spMkLst>
            <pc:docMk/>
            <pc:sldMk cId="2419721758" sldId="932"/>
            <ac:spMk id="5" creationId="{FD43EE57-688E-14F2-8D43-FE476E91D609}"/>
          </ac:spMkLst>
        </pc:spChg>
        <pc:spChg chg="add del">
          <ac:chgData name="Aaron J Masino" userId="2136f450-c1a6-467a-901d-8891005589d6" providerId="ADAL" clId="{ACC460FB-EDC5-55C8-B349-F928A764A37C}" dt="2025-11-01T16:44:07.453" v="9174" actId="22"/>
          <ac:spMkLst>
            <pc:docMk/>
            <pc:sldMk cId="2419721758" sldId="932"/>
            <ac:spMk id="6" creationId="{7F384A7E-9B1F-EB3B-AB17-3B28A7E9F25D}"/>
          </ac:spMkLst>
        </pc:spChg>
        <pc:spChg chg="add mod">
          <ac:chgData name="Aaron J Masino" userId="2136f450-c1a6-467a-901d-8891005589d6" providerId="ADAL" clId="{ACC460FB-EDC5-55C8-B349-F928A764A37C}" dt="2025-11-01T20:04:56.363" v="12869" actId="14100"/>
          <ac:spMkLst>
            <pc:docMk/>
            <pc:sldMk cId="2419721758" sldId="932"/>
            <ac:spMk id="6" creationId="{9A1047C6-0B7E-FCBE-BE4E-E870C73A6B82}"/>
          </ac:spMkLst>
        </pc:spChg>
        <pc:spChg chg="add mod">
          <ac:chgData name="Aaron J Masino" userId="2136f450-c1a6-467a-901d-8891005589d6" providerId="ADAL" clId="{ACC460FB-EDC5-55C8-B349-F928A764A37C}" dt="2025-11-01T16:54:31.948" v="9358" actId="1076"/>
          <ac:spMkLst>
            <pc:docMk/>
            <pc:sldMk cId="2419721758" sldId="932"/>
            <ac:spMk id="9" creationId="{EC333571-061C-60FE-BCDB-D4C2437790FF}"/>
          </ac:spMkLst>
        </pc:spChg>
        <pc:spChg chg="add mod">
          <ac:chgData name="Aaron J Masino" userId="2136f450-c1a6-467a-901d-8891005589d6" providerId="ADAL" clId="{ACC460FB-EDC5-55C8-B349-F928A764A37C}" dt="2025-11-01T16:54:21.008" v="9355" actId="20577"/>
          <ac:spMkLst>
            <pc:docMk/>
            <pc:sldMk cId="2419721758" sldId="932"/>
            <ac:spMk id="11" creationId="{77E11907-60FA-C50C-9581-F1D4AA3D29BF}"/>
          </ac:spMkLst>
        </pc:spChg>
        <pc:spChg chg="add mod">
          <ac:chgData name="Aaron J Masino" userId="2136f450-c1a6-467a-901d-8891005589d6" providerId="ADAL" clId="{ACC460FB-EDC5-55C8-B349-F928A764A37C}" dt="2025-11-01T17:06:10.518" v="9690" actId="1076"/>
          <ac:spMkLst>
            <pc:docMk/>
            <pc:sldMk cId="2419721758" sldId="932"/>
            <ac:spMk id="12" creationId="{BA595BA2-8458-D69F-B247-462195863372}"/>
          </ac:spMkLst>
        </pc:spChg>
        <pc:picChg chg="del">
          <ac:chgData name="Aaron J Masino" userId="2136f450-c1a6-467a-901d-8891005589d6" providerId="ADAL" clId="{ACC460FB-EDC5-55C8-B349-F928A764A37C}" dt="2025-11-01T16:44:20.056" v="9178" actId="478"/>
          <ac:picMkLst>
            <pc:docMk/>
            <pc:sldMk cId="2419721758" sldId="932"/>
            <ac:picMk id="4" creationId="{7D01A397-3F56-3ADA-8A89-2B2BC481C40D}"/>
          </ac:picMkLst>
        </pc:picChg>
        <pc:picChg chg="add mod">
          <ac:chgData name="Aaron J Masino" userId="2136f450-c1a6-467a-901d-8891005589d6" providerId="ADAL" clId="{ACC460FB-EDC5-55C8-B349-F928A764A37C}" dt="2025-11-01T16:45:12.599" v="9187" actId="1076"/>
          <ac:picMkLst>
            <pc:docMk/>
            <pc:sldMk cId="2419721758" sldId="932"/>
            <ac:picMk id="7" creationId="{75B8612C-D4F0-55E4-8C1D-855E8501A4DE}"/>
          </ac:picMkLst>
        </pc:picChg>
        <pc:picChg chg="add del mod">
          <ac:chgData name="Aaron J Masino" userId="2136f450-c1a6-467a-901d-8891005589d6" providerId="ADAL" clId="{ACC460FB-EDC5-55C8-B349-F928A764A37C}" dt="2025-11-01T16:52:54.968" v="9328" actId="478"/>
          <ac:picMkLst>
            <pc:docMk/>
            <pc:sldMk cId="2419721758" sldId="932"/>
            <ac:picMk id="8" creationId="{1096063A-2BEF-7C22-F520-3000C2B3E883}"/>
          </ac:picMkLst>
        </pc:picChg>
        <pc:picChg chg="add mod">
          <ac:chgData name="Aaron J Masino" userId="2136f450-c1a6-467a-901d-8891005589d6" providerId="ADAL" clId="{ACC460FB-EDC5-55C8-B349-F928A764A37C}" dt="2025-11-01T16:54:31.948" v="9358" actId="1076"/>
          <ac:picMkLst>
            <pc:docMk/>
            <pc:sldMk cId="2419721758" sldId="932"/>
            <ac:picMk id="10" creationId="{192EF590-7EC7-5DB8-6868-B2058FEDFB85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1-01T20:05:00.972" v="12870"/>
        <pc:sldMkLst>
          <pc:docMk/>
          <pc:sldMk cId="2772577663" sldId="933"/>
        </pc:sldMkLst>
        <pc:spChg chg="mod">
          <ac:chgData name="Aaron J Masino" userId="2136f450-c1a6-467a-901d-8891005589d6" providerId="ADAL" clId="{ACC460FB-EDC5-55C8-B349-F928A764A37C}" dt="2025-11-01T16:59:17.635" v="9405" actId="113"/>
          <ac:spMkLst>
            <pc:docMk/>
            <pc:sldMk cId="2772577663" sldId="933"/>
            <ac:spMk id="3" creationId="{20C711BD-E4A2-B17C-23FE-330F05ABEBA9}"/>
          </ac:spMkLst>
        </pc:spChg>
        <pc:spChg chg="add mod">
          <ac:chgData name="Aaron J Masino" userId="2136f450-c1a6-467a-901d-8891005589d6" providerId="ADAL" clId="{ACC460FB-EDC5-55C8-B349-F928A764A37C}" dt="2025-11-01T17:06:17.994" v="9692" actId="1076"/>
          <ac:spMkLst>
            <pc:docMk/>
            <pc:sldMk cId="2772577663" sldId="933"/>
            <ac:spMk id="5" creationId="{FDA3812C-162A-2BEA-65B7-A82622AA3E2B}"/>
          </ac:spMkLst>
        </pc:spChg>
        <pc:spChg chg="add mod">
          <ac:chgData name="Aaron J Masino" userId="2136f450-c1a6-467a-901d-8891005589d6" providerId="ADAL" clId="{ACC460FB-EDC5-55C8-B349-F928A764A37C}" dt="2025-11-01T20:05:00.972" v="12870"/>
          <ac:spMkLst>
            <pc:docMk/>
            <pc:sldMk cId="2772577663" sldId="933"/>
            <ac:spMk id="6" creationId="{BD5D0CA1-94D8-4ABB-37FB-B61F368B2D2A}"/>
          </ac:spMkLst>
        </pc:spChg>
        <pc:spChg chg="mod">
          <ac:chgData name="Aaron J Masino" userId="2136f450-c1a6-467a-901d-8891005589d6" providerId="ADAL" clId="{ACC460FB-EDC5-55C8-B349-F928A764A37C}" dt="2025-11-01T16:57:32.472" v="9375" actId="207"/>
          <ac:spMkLst>
            <pc:docMk/>
            <pc:sldMk cId="2772577663" sldId="933"/>
            <ac:spMk id="9" creationId="{C8010271-A638-B996-1A7E-4F945395C658}"/>
          </ac:spMkLst>
        </pc:spChg>
        <pc:picChg chg="add mod">
          <ac:chgData name="Aaron J Masino" userId="2136f450-c1a6-467a-901d-8891005589d6" providerId="ADAL" clId="{ACC460FB-EDC5-55C8-B349-F928A764A37C}" dt="2025-11-01T16:57:01.269" v="9367" actId="14100"/>
          <ac:picMkLst>
            <pc:docMk/>
            <pc:sldMk cId="2772577663" sldId="933"/>
            <ac:picMk id="4" creationId="{CAAA5BD5-BF13-744C-5456-23B336483577}"/>
          </ac:picMkLst>
        </pc:picChg>
        <pc:picChg chg="del">
          <ac:chgData name="Aaron J Masino" userId="2136f450-c1a6-467a-901d-8891005589d6" providerId="ADAL" clId="{ACC460FB-EDC5-55C8-B349-F928A764A37C}" dt="2025-11-01T16:56:34.505" v="9362" actId="478"/>
          <ac:picMkLst>
            <pc:docMk/>
            <pc:sldMk cId="2772577663" sldId="933"/>
            <ac:picMk id="10" creationId="{D2584330-43FB-16DE-D797-499D28D14517}"/>
          </ac:picMkLst>
        </pc:picChg>
      </pc:sldChg>
      <pc:sldChg chg="addSp modSp add mod ord">
        <pc:chgData name="Aaron J Masino" userId="2136f450-c1a6-467a-901d-8891005589d6" providerId="ADAL" clId="{ACC460FB-EDC5-55C8-B349-F928A764A37C}" dt="2025-11-01T20:05:08.706" v="12872" actId="1076"/>
        <pc:sldMkLst>
          <pc:docMk/>
          <pc:sldMk cId="3971444772" sldId="934"/>
        </pc:sldMkLst>
        <pc:spChg chg="mod">
          <ac:chgData name="Aaron J Masino" userId="2136f450-c1a6-467a-901d-8891005589d6" providerId="ADAL" clId="{ACC460FB-EDC5-55C8-B349-F928A764A37C}" dt="2025-11-01T17:05:48.376" v="9688" actId="20577"/>
          <ac:spMkLst>
            <pc:docMk/>
            <pc:sldMk cId="3971444772" sldId="934"/>
            <ac:spMk id="3" creationId="{9E120518-AC63-2C93-E6CC-F61F6565F666}"/>
          </ac:spMkLst>
        </pc:spChg>
        <pc:spChg chg="add mod">
          <ac:chgData name="Aaron J Masino" userId="2136f450-c1a6-467a-901d-8891005589d6" providerId="ADAL" clId="{ACC460FB-EDC5-55C8-B349-F928A764A37C}" dt="2025-11-01T20:05:08.706" v="12872" actId="1076"/>
          <ac:spMkLst>
            <pc:docMk/>
            <pc:sldMk cId="3971444772" sldId="934"/>
            <ac:spMk id="5" creationId="{0E75B4E4-D4D3-E0D7-D256-0DFED2CB2811}"/>
          </ac:spMkLst>
        </pc:spChg>
        <pc:picChg chg="add">
          <ac:chgData name="Aaron J Masino" userId="2136f450-c1a6-467a-901d-8891005589d6" providerId="ADAL" clId="{ACC460FB-EDC5-55C8-B349-F928A764A37C}" dt="2025-11-01T16:59:26.722" v="9408"/>
          <ac:picMkLst>
            <pc:docMk/>
            <pc:sldMk cId="3971444772" sldId="934"/>
            <ac:picMk id="5" creationId="{9C4D93E3-80A7-23AA-699B-B144D836BA55}"/>
          </ac:picMkLst>
        </pc:picChg>
      </pc:sldChg>
      <pc:sldChg chg="addSp delSp modSp add mod ord">
        <pc:chgData name="Aaron J Masino" userId="2136f450-c1a6-467a-901d-8891005589d6" providerId="ADAL" clId="{ACC460FB-EDC5-55C8-B349-F928A764A37C}" dt="2025-11-01T20:05:11.759" v="12873"/>
        <pc:sldMkLst>
          <pc:docMk/>
          <pc:sldMk cId="3999742384" sldId="935"/>
        </pc:sldMkLst>
        <pc:spChg chg="mod">
          <ac:chgData name="Aaron J Masino" userId="2136f450-c1a6-467a-901d-8891005589d6" providerId="ADAL" clId="{ACC460FB-EDC5-55C8-B349-F928A764A37C}" dt="2025-11-01T17:08:31.870" v="9788" actId="20577"/>
          <ac:spMkLst>
            <pc:docMk/>
            <pc:sldMk cId="3999742384" sldId="935"/>
            <ac:spMk id="3" creationId="{7FD05168-73F7-50C0-C1DD-11C324E4BA35}"/>
          </ac:spMkLst>
        </pc:spChg>
        <pc:spChg chg="add mod">
          <ac:chgData name="Aaron J Masino" userId="2136f450-c1a6-467a-901d-8891005589d6" providerId="ADAL" clId="{ACC460FB-EDC5-55C8-B349-F928A764A37C}" dt="2025-11-01T20:05:11.759" v="12873"/>
          <ac:spMkLst>
            <pc:docMk/>
            <pc:sldMk cId="3999742384" sldId="935"/>
            <ac:spMk id="4" creationId="{D27EAFA2-A2D5-7615-A06D-4E5668C57A5B}"/>
          </ac:spMkLst>
        </pc:spChg>
        <pc:spChg chg="del">
          <ac:chgData name="Aaron J Masino" userId="2136f450-c1a6-467a-901d-8891005589d6" providerId="ADAL" clId="{ACC460FB-EDC5-55C8-B349-F928A764A37C}" dt="2025-11-01T17:06:47.698" v="9695" actId="478"/>
          <ac:spMkLst>
            <pc:docMk/>
            <pc:sldMk cId="3999742384" sldId="935"/>
            <ac:spMk id="9" creationId="{6F1939B0-161B-010F-8F8B-BFED09317E87}"/>
          </ac:spMkLst>
        </pc:spChg>
        <pc:spChg chg="add mod">
          <ac:chgData name="Aaron J Masino" userId="2136f450-c1a6-467a-901d-8891005589d6" providerId="ADAL" clId="{ACC460FB-EDC5-55C8-B349-F928A764A37C}" dt="2025-11-01T17:12:14.398" v="9839" actId="1076"/>
          <ac:spMkLst>
            <pc:docMk/>
            <pc:sldMk cId="3999742384" sldId="935"/>
            <ac:spMk id="10" creationId="{73AB7416-8ADE-6B22-B9D8-66E6D61D313F}"/>
          </ac:spMkLst>
        </pc:spChg>
        <pc:spChg chg="del">
          <ac:chgData name="Aaron J Masino" userId="2136f450-c1a6-467a-901d-8891005589d6" providerId="ADAL" clId="{ACC460FB-EDC5-55C8-B349-F928A764A37C}" dt="2025-11-01T17:07:21.164" v="9698" actId="478"/>
          <ac:spMkLst>
            <pc:docMk/>
            <pc:sldMk cId="3999742384" sldId="935"/>
            <ac:spMk id="11" creationId="{2439CB4B-E2E5-D13E-7DC3-6DD038245AE3}"/>
          </ac:spMkLst>
        </pc:spChg>
        <pc:spChg chg="add mod">
          <ac:chgData name="Aaron J Masino" userId="2136f450-c1a6-467a-901d-8891005589d6" providerId="ADAL" clId="{ACC460FB-EDC5-55C8-B349-F928A764A37C}" dt="2025-11-01T17:12:18.653" v="9840" actId="1076"/>
          <ac:spMkLst>
            <pc:docMk/>
            <pc:sldMk cId="3999742384" sldId="935"/>
            <ac:spMk id="12" creationId="{B29D93AA-446C-7B98-4B6E-81E1FFADE2D1}"/>
          </ac:spMkLst>
        </pc:spChg>
        <pc:spChg chg="add mod">
          <ac:chgData name="Aaron J Masino" userId="2136f450-c1a6-467a-901d-8891005589d6" providerId="ADAL" clId="{ACC460FB-EDC5-55C8-B349-F928A764A37C}" dt="2025-11-01T17:12:34.573" v="9849" actId="1076"/>
          <ac:spMkLst>
            <pc:docMk/>
            <pc:sldMk cId="3999742384" sldId="935"/>
            <ac:spMk id="13" creationId="{43913D5D-CDE3-1BEB-5D05-E0479AC25C6A}"/>
          </ac:spMkLst>
        </pc:spChg>
        <pc:spChg chg="add mod">
          <ac:chgData name="Aaron J Masino" userId="2136f450-c1a6-467a-901d-8891005589d6" providerId="ADAL" clId="{ACC460FB-EDC5-55C8-B349-F928A764A37C}" dt="2025-11-01T17:13:38.003" v="9866" actId="1076"/>
          <ac:spMkLst>
            <pc:docMk/>
            <pc:sldMk cId="3999742384" sldId="935"/>
            <ac:spMk id="15" creationId="{FB1E8543-5EF1-DE04-9871-A6E7CB4BFC28}"/>
          </ac:spMkLst>
        </pc:spChg>
        <pc:spChg chg="add mod">
          <ac:chgData name="Aaron J Masino" userId="2136f450-c1a6-467a-901d-8891005589d6" providerId="ADAL" clId="{ACC460FB-EDC5-55C8-B349-F928A764A37C}" dt="2025-11-01T17:15:21.238" v="9887" actId="20577"/>
          <ac:spMkLst>
            <pc:docMk/>
            <pc:sldMk cId="3999742384" sldId="935"/>
            <ac:spMk id="17" creationId="{F4EA29F2-CD0D-AF3F-E6B4-22EC934F8C9E}"/>
          </ac:spMkLst>
        </pc:spChg>
        <pc:picChg chg="del">
          <ac:chgData name="Aaron J Masino" userId="2136f450-c1a6-467a-901d-8891005589d6" providerId="ADAL" clId="{ACC460FB-EDC5-55C8-B349-F928A764A37C}" dt="2025-11-01T17:06:49.654" v="9696" actId="478"/>
          <ac:picMkLst>
            <pc:docMk/>
            <pc:sldMk cId="3999742384" sldId="935"/>
            <ac:picMk id="4" creationId="{76A61E36-FF35-4FF8-314A-1679D861C4AA}"/>
          </ac:picMkLst>
        </pc:picChg>
        <pc:picChg chg="add mod">
          <ac:chgData name="Aaron J Masino" userId="2136f450-c1a6-467a-901d-8891005589d6" providerId="ADAL" clId="{ACC460FB-EDC5-55C8-B349-F928A764A37C}" dt="2025-11-01T17:12:30.290" v="9848" actId="1076"/>
          <ac:picMkLst>
            <pc:docMk/>
            <pc:sldMk cId="3999742384" sldId="935"/>
            <ac:picMk id="6" creationId="{F1579531-3943-94DB-2151-FF92C4B203D7}"/>
          </ac:picMkLst>
        </pc:picChg>
        <pc:picChg chg="del">
          <ac:chgData name="Aaron J Masino" userId="2136f450-c1a6-467a-901d-8891005589d6" providerId="ADAL" clId="{ACC460FB-EDC5-55C8-B349-F928A764A37C}" dt="2025-11-01T17:07:14.547" v="9697" actId="478"/>
          <ac:picMkLst>
            <pc:docMk/>
            <pc:sldMk cId="3999742384" sldId="935"/>
            <ac:picMk id="7" creationId="{715E3C50-E2AA-4F77-FFBE-3B2824963AC5}"/>
          </ac:picMkLst>
        </pc:picChg>
        <pc:picChg chg="add mod">
          <ac:chgData name="Aaron J Masino" userId="2136f450-c1a6-467a-901d-8891005589d6" providerId="ADAL" clId="{ACC460FB-EDC5-55C8-B349-F928A764A37C}" dt="2025-11-01T17:12:11.382" v="9838" actId="14100"/>
          <ac:picMkLst>
            <pc:docMk/>
            <pc:sldMk cId="3999742384" sldId="935"/>
            <ac:picMk id="8" creationId="{D3A28089-CA82-8C5D-8F9B-30B3C0EEEA84}"/>
          </ac:picMkLst>
        </pc:picChg>
        <pc:picChg chg="add mod">
          <ac:chgData name="Aaron J Masino" userId="2136f450-c1a6-467a-901d-8891005589d6" providerId="ADAL" clId="{ACC460FB-EDC5-55C8-B349-F928A764A37C}" dt="2025-11-01T17:12:56.015" v="9855" actId="1076"/>
          <ac:picMkLst>
            <pc:docMk/>
            <pc:sldMk cId="3999742384" sldId="935"/>
            <ac:picMk id="14" creationId="{91B67C0E-BFFD-0FBF-61B1-57E1065F2F63}"/>
          </ac:picMkLst>
        </pc:picChg>
        <pc:picChg chg="add mod modCrop">
          <ac:chgData name="Aaron J Masino" userId="2136f450-c1a6-467a-901d-8891005589d6" providerId="ADAL" clId="{ACC460FB-EDC5-55C8-B349-F928A764A37C}" dt="2025-11-01T17:13:33.136" v="9865" actId="14100"/>
          <ac:picMkLst>
            <pc:docMk/>
            <pc:sldMk cId="3999742384" sldId="935"/>
            <ac:picMk id="16" creationId="{0C3F7F75-6B1A-324B-57D5-62787992B50D}"/>
          </ac:picMkLst>
        </pc:picChg>
      </pc:sldChg>
      <pc:sldChg chg="addSp modSp add mod">
        <pc:chgData name="Aaron J Masino" userId="2136f450-c1a6-467a-901d-8891005589d6" providerId="ADAL" clId="{ACC460FB-EDC5-55C8-B349-F928A764A37C}" dt="2025-11-01T18:15:38.513" v="9974" actId="20577"/>
        <pc:sldMkLst>
          <pc:docMk/>
          <pc:sldMk cId="3350220087" sldId="936"/>
        </pc:sldMkLst>
        <pc:spChg chg="mod">
          <ac:chgData name="Aaron J Masino" userId="2136f450-c1a6-467a-901d-8891005589d6" providerId="ADAL" clId="{ACC460FB-EDC5-55C8-B349-F928A764A37C}" dt="2025-11-01T18:15:38.513" v="9974" actId="20577"/>
          <ac:spMkLst>
            <pc:docMk/>
            <pc:sldMk cId="3350220087" sldId="936"/>
            <ac:spMk id="3" creationId="{750E344C-6B56-CC9B-0F5C-B674DE7D688C}"/>
          </ac:spMkLst>
        </pc:spChg>
        <pc:spChg chg="add mod">
          <ac:chgData name="Aaron J Masino" userId="2136f450-c1a6-467a-901d-8891005589d6" providerId="ADAL" clId="{ACC460FB-EDC5-55C8-B349-F928A764A37C}" dt="2025-11-01T18:14:41.808" v="9971" actId="208"/>
          <ac:spMkLst>
            <pc:docMk/>
            <pc:sldMk cId="3350220087" sldId="936"/>
            <ac:spMk id="4" creationId="{DFD6C493-369E-81C7-21F3-5AA17958AE69}"/>
          </ac:spMkLst>
        </pc:spChg>
      </pc:sldChg>
      <pc:sldChg chg="add">
        <pc:chgData name="Aaron J Masino" userId="2136f450-c1a6-467a-901d-8891005589d6" providerId="ADAL" clId="{ACC460FB-EDC5-55C8-B349-F928A764A37C}" dt="2025-11-01T18:14:54.135" v="9972"/>
        <pc:sldMkLst>
          <pc:docMk/>
          <pc:sldMk cId="332343360" sldId="937"/>
        </pc:sldMkLst>
      </pc:sldChg>
      <pc:sldChg chg="addSp modSp new mod">
        <pc:chgData name="Aaron J Masino" userId="2136f450-c1a6-467a-901d-8891005589d6" providerId="ADAL" clId="{ACC460FB-EDC5-55C8-B349-F928A764A37C}" dt="2025-11-01T18:58:57.660" v="11381" actId="20577"/>
        <pc:sldMkLst>
          <pc:docMk/>
          <pc:sldMk cId="687117527" sldId="938"/>
        </pc:sldMkLst>
        <pc:spChg chg="mod">
          <ac:chgData name="Aaron J Masino" userId="2136f450-c1a6-467a-901d-8891005589d6" providerId="ADAL" clId="{ACC460FB-EDC5-55C8-B349-F928A764A37C}" dt="2025-11-01T18:17:52.219" v="10001" actId="20577"/>
          <ac:spMkLst>
            <pc:docMk/>
            <pc:sldMk cId="687117527" sldId="938"/>
            <ac:spMk id="2" creationId="{CD0AD226-73D1-CD03-BFF8-1E7D8AFFF0ED}"/>
          </ac:spMkLst>
        </pc:spChg>
        <pc:spChg chg="mod">
          <ac:chgData name="Aaron J Masino" userId="2136f450-c1a6-467a-901d-8891005589d6" providerId="ADAL" clId="{ACC460FB-EDC5-55C8-B349-F928A764A37C}" dt="2025-11-01T18:58:57.660" v="11381" actId="20577"/>
          <ac:spMkLst>
            <pc:docMk/>
            <pc:sldMk cId="687117527" sldId="938"/>
            <ac:spMk id="3" creationId="{061D8667-3C3E-55D7-91E0-EAC9A7E95131}"/>
          </ac:spMkLst>
        </pc:spChg>
        <pc:spChg chg="mod">
          <ac:chgData name="Aaron J Masino" userId="2136f450-c1a6-467a-901d-8891005589d6" providerId="ADAL" clId="{ACC460FB-EDC5-55C8-B349-F928A764A37C}" dt="2025-11-01T18:20:06.251" v="10133"/>
          <ac:spMkLst>
            <pc:docMk/>
            <pc:sldMk cId="687117527" sldId="938"/>
            <ac:spMk id="7" creationId="{92336E61-0BAF-804F-10E2-2E0E4BF4C0E1}"/>
          </ac:spMkLst>
        </pc:spChg>
        <pc:spChg chg="mod">
          <ac:chgData name="Aaron J Masino" userId="2136f450-c1a6-467a-901d-8891005589d6" providerId="ADAL" clId="{ACC460FB-EDC5-55C8-B349-F928A764A37C}" dt="2025-11-01T18:20:06.251" v="10133"/>
          <ac:spMkLst>
            <pc:docMk/>
            <pc:sldMk cId="687117527" sldId="938"/>
            <ac:spMk id="9" creationId="{F2349F70-048A-60E6-18EF-60FA8A8D3157}"/>
          </ac:spMkLst>
        </pc:spChg>
        <pc:spChg chg="mod">
          <ac:chgData name="Aaron J Masino" userId="2136f450-c1a6-467a-901d-8891005589d6" providerId="ADAL" clId="{ACC460FB-EDC5-55C8-B349-F928A764A37C}" dt="2025-11-01T18:20:06.251" v="10133"/>
          <ac:spMkLst>
            <pc:docMk/>
            <pc:sldMk cId="687117527" sldId="938"/>
            <ac:spMk id="11" creationId="{CCF80C92-C976-F325-C7C7-5D11F4A8AB1B}"/>
          </ac:spMkLst>
        </pc:spChg>
        <pc:spChg chg="mod">
          <ac:chgData name="Aaron J Masino" userId="2136f450-c1a6-467a-901d-8891005589d6" providerId="ADAL" clId="{ACC460FB-EDC5-55C8-B349-F928A764A37C}" dt="2025-11-01T18:20:06.251" v="10133"/>
          <ac:spMkLst>
            <pc:docMk/>
            <pc:sldMk cId="687117527" sldId="938"/>
            <ac:spMk id="12" creationId="{B23839EE-5832-A3F4-0F69-47E1F04DA1C9}"/>
          </ac:spMkLst>
        </pc:spChg>
        <pc:spChg chg="mod">
          <ac:chgData name="Aaron J Masino" userId="2136f450-c1a6-467a-901d-8891005589d6" providerId="ADAL" clId="{ACC460FB-EDC5-55C8-B349-F928A764A37C}" dt="2025-11-01T18:20:06.251" v="10133"/>
          <ac:spMkLst>
            <pc:docMk/>
            <pc:sldMk cId="687117527" sldId="938"/>
            <ac:spMk id="14" creationId="{3E72168B-51E6-51E0-91D8-83065F3BB9AF}"/>
          </ac:spMkLst>
        </pc:spChg>
        <pc:spChg chg="mod">
          <ac:chgData name="Aaron J Masino" userId="2136f450-c1a6-467a-901d-8891005589d6" providerId="ADAL" clId="{ACC460FB-EDC5-55C8-B349-F928A764A37C}" dt="2025-11-01T18:20:06.251" v="10133"/>
          <ac:spMkLst>
            <pc:docMk/>
            <pc:sldMk cId="687117527" sldId="938"/>
            <ac:spMk id="16" creationId="{07FA125E-B50E-2A33-F1BD-D088381EA73D}"/>
          </ac:spMkLst>
        </pc:spChg>
        <pc:spChg chg="mod">
          <ac:chgData name="Aaron J Masino" userId="2136f450-c1a6-467a-901d-8891005589d6" providerId="ADAL" clId="{ACC460FB-EDC5-55C8-B349-F928A764A37C}" dt="2025-11-01T18:20:06.251" v="10133"/>
          <ac:spMkLst>
            <pc:docMk/>
            <pc:sldMk cId="687117527" sldId="938"/>
            <ac:spMk id="17" creationId="{D41FAAD9-3080-7D37-A087-758EC59F3823}"/>
          </ac:spMkLst>
        </pc:spChg>
        <pc:spChg chg="mod">
          <ac:chgData name="Aaron J Masino" userId="2136f450-c1a6-467a-901d-8891005589d6" providerId="ADAL" clId="{ACC460FB-EDC5-55C8-B349-F928A764A37C}" dt="2025-11-01T18:20:06.251" v="10133"/>
          <ac:spMkLst>
            <pc:docMk/>
            <pc:sldMk cId="687117527" sldId="938"/>
            <ac:spMk id="18" creationId="{87F8581B-DB36-3DB7-519A-81887ADA67A1}"/>
          </ac:spMkLst>
        </pc:spChg>
        <pc:spChg chg="mod">
          <ac:chgData name="Aaron J Masino" userId="2136f450-c1a6-467a-901d-8891005589d6" providerId="ADAL" clId="{ACC460FB-EDC5-55C8-B349-F928A764A37C}" dt="2025-11-01T18:20:06.251" v="10133"/>
          <ac:spMkLst>
            <pc:docMk/>
            <pc:sldMk cId="687117527" sldId="938"/>
            <ac:spMk id="21" creationId="{5BE6B45D-609B-CA0F-375D-1066A24B0994}"/>
          </ac:spMkLst>
        </pc:spChg>
        <pc:spChg chg="mod">
          <ac:chgData name="Aaron J Masino" userId="2136f450-c1a6-467a-901d-8891005589d6" providerId="ADAL" clId="{ACC460FB-EDC5-55C8-B349-F928A764A37C}" dt="2025-11-01T18:20:06.251" v="10133"/>
          <ac:spMkLst>
            <pc:docMk/>
            <pc:sldMk cId="687117527" sldId="938"/>
            <ac:spMk id="23" creationId="{061C5A74-D1CD-191A-F4FB-1603D228118F}"/>
          </ac:spMkLst>
        </pc:spChg>
        <pc:grpChg chg="mod">
          <ac:chgData name="Aaron J Masino" userId="2136f450-c1a6-467a-901d-8891005589d6" providerId="ADAL" clId="{ACC460FB-EDC5-55C8-B349-F928A764A37C}" dt="2025-11-01T18:20:51.384" v="10141" actId="1076"/>
          <ac:grpSpMkLst>
            <pc:docMk/>
            <pc:sldMk cId="687117527" sldId="938"/>
            <ac:grpSpMk id="5" creationId="{C0917E66-C99D-57D2-98DC-769814A95BCA}"/>
          </ac:grpSpMkLst>
        </pc:grpChg>
        <pc:grpChg chg="mod">
          <ac:chgData name="Aaron J Masino" userId="2136f450-c1a6-467a-901d-8891005589d6" providerId="ADAL" clId="{ACC460FB-EDC5-55C8-B349-F928A764A37C}" dt="2025-11-01T18:20:46.905" v="10140" actId="1076"/>
          <ac:grpSpMkLst>
            <pc:docMk/>
            <pc:sldMk cId="687117527" sldId="938"/>
            <ac:grpSpMk id="10" creationId="{0FEDB01C-A708-CB61-861A-ACAD8FA35CC5}"/>
          </ac:grpSpMkLst>
        </pc:grpChg>
        <pc:grpChg chg="mod">
          <ac:chgData name="Aaron J Masino" userId="2136f450-c1a6-467a-901d-8891005589d6" providerId="ADAL" clId="{ACC460FB-EDC5-55C8-B349-F928A764A37C}" dt="2025-11-01T18:20:41.249" v="10139" actId="1076"/>
          <ac:grpSpMkLst>
            <pc:docMk/>
            <pc:sldMk cId="687117527" sldId="938"/>
            <ac:grpSpMk id="15" creationId="{56F0E39F-0AB1-EA77-03D2-1AD9BB16BBF9}"/>
          </ac:grpSpMkLst>
        </pc:grpChg>
        <pc:grpChg chg="mod">
          <ac:chgData name="Aaron J Masino" userId="2136f450-c1a6-467a-901d-8891005589d6" providerId="ADAL" clId="{ACC460FB-EDC5-55C8-B349-F928A764A37C}" dt="2025-11-01T18:20:35.338" v="10138" actId="1076"/>
          <ac:grpSpMkLst>
            <pc:docMk/>
            <pc:sldMk cId="687117527" sldId="938"/>
            <ac:grpSpMk id="20" creationId="{92CC08BE-404A-A081-D9DC-0F0500CA513E}"/>
          </ac:grpSpMkLst>
        </pc:grpChg>
        <pc:grpChg chg="mod">
          <ac:chgData name="Aaron J Masino" userId="2136f450-c1a6-467a-901d-8891005589d6" providerId="ADAL" clId="{ACC460FB-EDC5-55C8-B349-F928A764A37C}" dt="2025-11-01T18:20:30.326" v="10137" actId="1076"/>
          <ac:grpSpMkLst>
            <pc:docMk/>
            <pc:sldMk cId="687117527" sldId="938"/>
            <ac:grpSpMk id="25" creationId="{815E90E7-FEE9-8887-2094-10BC4B51F47C}"/>
          </ac:grpSpMkLst>
        </pc:grpChg>
        <pc:picChg chg="add mod">
          <ac:chgData name="Aaron J Masino" userId="2136f450-c1a6-467a-901d-8891005589d6" providerId="ADAL" clId="{ACC460FB-EDC5-55C8-B349-F928A764A37C}" dt="2025-11-01T18:18:04.574" v="10002"/>
          <ac:picMkLst>
            <pc:docMk/>
            <pc:sldMk cId="687117527" sldId="938"/>
            <ac:picMk id="4" creationId="{EEEF8B1E-E34C-BEC1-23A1-825FAD63344B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1-01T18:48:49.338" v="11022" actId="113"/>
        <pc:sldMkLst>
          <pc:docMk/>
          <pc:sldMk cId="4282853351" sldId="939"/>
        </pc:sldMkLst>
        <pc:spChg chg="mod">
          <ac:chgData name="Aaron J Masino" userId="2136f450-c1a6-467a-901d-8891005589d6" providerId="ADAL" clId="{ACC460FB-EDC5-55C8-B349-F928A764A37C}" dt="2025-11-01T18:34:22.953" v="10473" actId="179"/>
          <ac:spMkLst>
            <pc:docMk/>
            <pc:sldMk cId="4282853351" sldId="939"/>
            <ac:spMk id="3" creationId="{AD6DFB42-5430-E32E-F331-A91964AB8A76}"/>
          </ac:spMkLst>
        </pc:spChg>
        <pc:spChg chg="add mod">
          <ac:chgData name="Aaron J Masino" userId="2136f450-c1a6-467a-901d-8891005589d6" providerId="ADAL" clId="{ACC460FB-EDC5-55C8-B349-F928A764A37C}" dt="2025-11-01T18:39:27.452" v="10558" actId="20577"/>
          <ac:spMkLst>
            <pc:docMk/>
            <pc:sldMk cId="4282853351" sldId="939"/>
            <ac:spMk id="32" creationId="{FEBA3135-3375-698E-DCBF-63CB3074F0D0}"/>
          </ac:spMkLst>
        </pc:spChg>
        <pc:spChg chg="add mod">
          <ac:chgData name="Aaron J Masino" userId="2136f450-c1a6-467a-901d-8891005589d6" providerId="ADAL" clId="{ACC460FB-EDC5-55C8-B349-F928A764A37C}" dt="2025-11-01T18:36:25.722" v="10505" actId="767"/>
          <ac:spMkLst>
            <pc:docMk/>
            <pc:sldMk cId="4282853351" sldId="939"/>
            <ac:spMk id="33" creationId="{B051B70E-4369-73B6-0028-62F4B32D8573}"/>
          </ac:spMkLst>
        </pc:spChg>
        <pc:spChg chg="add mod">
          <ac:chgData name="Aaron J Masino" userId="2136f450-c1a6-467a-901d-8891005589d6" providerId="ADAL" clId="{ACC460FB-EDC5-55C8-B349-F928A764A37C}" dt="2025-11-01T18:37:52.475" v="10522" actId="207"/>
          <ac:spMkLst>
            <pc:docMk/>
            <pc:sldMk cId="4282853351" sldId="939"/>
            <ac:spMk id="44" creationId="{D6CE9094-156D-7289-2079-F0E0D8E90990}"/>
          </ac:spMkLst>
        </pc:spChg>
        <pc:spChg chg="add mod">
          <ac:chgData name="Aaron J Masino" userId="2136f450-c1a6-467a-901d-8891005589d6" providerId="ADAL" clId="{ACC460FB-EDC5-55C8-B349-F928A764A37C}" dt="2025-11-01T18:48:49.338" v="11022" actId="113"/>
          <ac:spMkLst>
            <pc:docMk/>
            <pc:sldMk cId="4282853351" sldId="939"/>
            <ac:spMk id="45" creationId="{CEDC4046-2203-E637-6948-B7D086F32CBB}"/>
          </ac:spMkLst>
        </pc:spChg>
        <pc:spChg chg="add del mod">
          <ac:chgData name="Aaron J Masino" userId="2136f450-c1a6-467a-901d-8891005589d6" providerId="ADAL" clId="{ACC460FB-EDC5-55C8-B349-F928A764A37C}" dt="2025-11-01T18:41:16.152" v="10602" actId="478"/>
          <ac:spMkLst>
            <pc:docMk/>
            <pc:sldMk cId="4282853351" sldId="939"/>
            <ac:spMk id="57" creationId="{D7B4C7ED-4304-7078-55B0-FF64F4CDF6D5}"/>
          </ac:spMkLst>
        </pc:spChg>
        <pc:spChg chg="add mod">
          <ac:chgData name="Aaron J Masino" userId="2136f450-c1a6-467a-901d-8891005589d6" providerId="ADAL" clId="{ACC460FB-EDC5-55C8-B349-F928A764A37C}" dt="2025-11-01T18:46:24.853" v="10880" actId="1076"/>
          <ac:spMkLst>
            <pc:docMk/>
            <pc:sldMk cId="4282853351" sldId="939"/>
            <ac:spMk id="58" creationId="{A2024653-A15E-4104-FE48-EDFB2D12A429}"/>
          </ac:spMkLst>
        </pc:spChg>
        <pc:picChg chg="add mod">
          <ac:chgData name="Aaron J Masino" userId="2136f450-c1a6-467a-901d-8891005589d6" providerId="ADAL" clId="{ACC460FB-EDC5-55C8-B349-F928A764A37C}" dt="2025-11-01T18:35:14.419" v="10477" actId="1076"/>
          <ac:picMkLst>
            <pc:docMk/>
            <pc:sldMk cId="4282853351" sldId="939"/>
            <ac:picMk id="30" creationId="{E013B6DF-E554-A64B-B8FE-3362CBEA583D}"/>
          </ac:picMkLst>
        </pc:picChg>
        <pc:picChg chg="add mod">
          <ac:chgData name="Aaron J Masino" userId="2136f450-c1a6-467a-901d-8891005589d6" providerId="ADAL" clId="{ACC460FB-EDC5-55C8-B349-F928A764A37C}" dt="2025-11-01T18:39:50.657" v="10560" actId="1076"/>
          <ac:picMkLst>
            <pc:docMk/>
            <pc:sldMk cId="4282853351" sldId="939"/>
            <ac:picMk id="31" creationId="{1C21A805-B5E7-0952-70B2-BCCAD588DA0A}"/>
          </ac:picMkLst>
        </pc:picChg>
        <pc:cxnChg chg="add mod">
          <ac:chgData name="Aaron J Masino" userId="2136f450-c1a6-467a-901d-8891005589d6" providerId="ADAL" clId="{ACC460FB-EDC5-55C8-B349-F928A764A37C}" dt="2025-11-01T18:39:27.452" v="10558" actId="20577"/>
          <ac:cxnSpMkLst>
            <pc:docMk/>
            <pc:sldMk cId="4282853351" sldId="939"/>
            <ac:cxnSpMk id="35" creationId="{39BD73B0-BF49-D2F7-BCFC-CE6FFD748BF3}"/>
          </ac:cxnSpMkLst>
        </pc:cxnChg>
        <pc:cxnChg chg="add mod">
          <ac:chgData name="Aaron J Masino" userId="2136f450-c1a6-467a-901d-8891005589d6" providerId="ADAL" clId="{ACC460FB-EDC5-55C8-B349-F928A764A37C}" dt="2025-11-01T18:39:27.452" v="10558" actId="20577"/>
          <ac:cxnSpMkLst>
            <pc:docMk/>
            <pc:sldMk cId="4282853351" sldId="939"/>
            <ac:cxnSpMk id="37" creationId="{5A7257BB-D37A-20C7-E646-C5F6F7B66C26}"/>
          </ac:cxnSpMkLst>
        </pc:cxnChg>
        <pc:cxnChg chg="add mod">
          <ac:chgData name="Aaron J Masino" userId="2136f450-c1a6-467a-901d-8891005589d6" providerId="ADAL" clId="{ACC460FB-EDC5-55C8-B349-F928A764A37C}" dt="2025-11-01T18:39:27.452" v="10558" actId="20577"/>
          <ac:cxnSpMkLst>
            <pc:docMk/>
            <pc:sldMk cId="4282853351" sldId="939"/>
            <ac:cxnSpMk id="41" creationId="{1ADE8080-D5AC-7DDE-F996-F7997FC8DEFD}"/>
          </ac:cxnSpMkLst>
        </pc:cxnChg>
        <pc:cxnChg chg="add mod">
          <ac:chgData name="Aaron J Masino" userId="2136f450-c1a6-467a-901d-8891005589d6" providerId="ADAL" clId="{ACC460FB-EDC5-55C8-B349-F928A764A37C}" dt="2025-11-01T18:48:39.766" v="11020" actId="14100"/>
          <ac:cxnSpMkLst>
            <pc:docMk/>
            <pc:sldMk cId="4282853351" sldId="939"/>
            <ac:cxnSpMk id="46" creationId="{3B015DF3-1050-ECE5-5090-79A661C2F0E7}"/>
          </ac:cxnSpMkLst>
        </pc:cxnChg>
        <pc:cxnChg chg="add mod">
          <ac:chgData name="Aaron J Masino" userId="2136f450-c1a6-467a-901d-8891005589d6" providerId="ADAL" clId="{ACC460FB-EDC5-55C8-B349-F928A764A37C}" dt="2025-11-01T18:48:39.766" v="11020" actId="14100"/>
          <ac:cxnSpMkLst>
            <pc:docMk/>
            <pc:sldMk cId="4282853351" sldId="939"/>
            <ac:cxnSpMk id="50" creationId="{66BAB40F-470B-F672-7F8C-B107B89E515D}"/>
          </ac:cxnSpMkLst>
        </pc:cxnChg>
      </pc:sldChg>
      <pc:sldChg chg="modSp add">
        <pc:chgData name="Aaron J Masino" userId="2136f450-c1a6-467a-901d-8891005589d6" providerId="ADAL" clId="{ACC460FB-EDC5-55C8-B349-F928A764A37C}" dt="2025-11-01T18:49:08.103" v="11024"/>
        <pc:sldMkLst>
          <pc:docMk/>
          <pc:sldMk cId="3113687620" sldId="940"/>
        </pc:sldMkLst>
        <pc:spChg chg="mod">
          <ac:chgData name="Aaron J Masino" userId="2136f450-c1a6-467a-901d-8891005589d6" providerId="ADAL" clId="{ACC460FB-EDC5-55C8-B349-F928A764A37C}" dt="2025-11-01T18:49:08.103" v="11024"/>
          <ac:spMkLst>
            <pc:docMk/>
            <pc:sldMk cId="3113687620" sldId="940"/>
            <ac:spMk id="3" creationId="{A556ECD9-19F1-CDB1-740D-47C3D3DE4362}"/>
          </ac:spMkLst>
        </pc:spChg>
      </pc:sldChg>
      <pc:sldChg chg="modSp add mod">
        <pc:chgData name="Aaron J Masino" userId="2136f450-c1a6-467a-901d-8891005589d6" providerId="ADAL" clId="{ACC460FB-EDC5-55C8-B349-F928A764A37C}" dt="2025-11-01T19:02:08.303" v="11423" actId="20577"/>
        <pc:sldMkLst>
          <pc:docMk/>
          <pc:sldMk cId="2725935309" sldId="941"/>
        </pc:sldMkLst>
        <pc:spChg chg="mod">
          <ac:chgData name="Aaron J Masino" userId="2136f450-c1a6-467a-901d-8891005589d6" providerId="ADAL" clId="{ACC460FB-EDC5-55C8-B349-F928A764A37C}" dt="2025-11-01T18:49:32.398" v="11031" actId="20577"/>
          <ac:spMkLst>
            <pc:docMk/>
            <pc:sldMk cId="2725935309" sldId="941"/>
            <ac:spMk id="2" creationId="{8918808A-29CB-CDE8-40C4-84B035471A53}"/>
          </ac:spMkLst>
        </pc:spChg>
        <pc:spChg chg="mod">
          <ac:chgData name="Aaron J Masino" userId="2136f450-c1a6-467a-901d-8891005589d6" providerId="ADAL" clId="{ACC460FB-EDC5-55C8-B349-F928A764A37C}" dt="2025-11-01T19:02:08.303" v="11423" actId="20577"/>
          <ac:spMkLst>
            <pc:docMk/>
            <pc:sldMk cId="2725935309" sldId="941"/>
            <ac:spMk id="3" creationId="{FBD10E8B-9E16-B0DC-4816-DEB851B5B6F6}"/>
          </ac:spMkLst>
        </pc:spChg>
      </pc:sldChg>
      <pc:sldChg chg="addSp delSp modSp add mod">
        <pc:chgData name="Aaron J Masino" userId="2136f450-c1a6-467a-901d-8891005589d6" providerId="ADAL" clId="{ACC460FB-EDC5-55C8-B349-F928A764A37C}" dt="2025-11-01T19:07:13.745" v="11611" actId="20577"/>
        <pc:sldMkLst>
          <pc:docMk/>
          <pc:sldMk cId="1188960820" sldId="942"/>
        </pc:sldMkLst>
        <pc:spChg chg="mod">
          <ac:chgData name="Aaron J Masino" userId="2136f450-c1a6-467a-901d-8891005589d6" providerId="ADAL" clId="{ACC460FB-EDC5-55C8-B349-F928A764A37C}" dt="2025-11-01T19:02:41.995" v="11435" actId="20577"/>
          <ac:spMkLst>
            <pc:docMk/>
            <pc:sldMk cId="1188960820" sldId="942"/>
            <ac:spMk id="3" creationId="{B7CDDC6D-5C10-6A06-2DE4-8D8FE0F0C12C}"/>
          </ac:spMkLst>
        </pc:spChg>
        <pc:spChg chg="add mod">
          <ac:chgData name="Aaron J Masino" userId="2136f450-c1a6-467a-901d-8891005589d6" providerId="ADAL" clId="{ACC460FB-EDC5-55C8-B349-F928A764A37C}" dt="2025-11-01T19:03:57.694" v="11442" actId="1582"/>
          <ac:spMkLst>
            <pc:docMk/>
            <pc:sldMk cId="1188960820" sldId="942"/>
            <ac:spMk id="31" creationId="{57643DAE-E47C-84C4-3287-0D8932F34ABD}"/>
          </ac:spMkLst>
        </pc:spChg>
        <pc:spChg chg="add mod">
          <ac:chgData name="Aaron J Masino" userId="2136f450-c1a6-467a-901d-8891005589d6" providerId="ADAL" clId="{ACC460FB-EDC5-55C8-B349-F928A764A37C}" dt="2025-11-01T19:04:38.895" v="11459" actId="1076"/>
          <ac:spMkLst>
            <pc:docMk/>
            <pc:sldMk cId="1188960820" sldId="942"/>
            <ac:spMk id="32" creationId="{058238B8-7E21-2B7D-23BB-662C6689EBB9}"/>
          </ac:spMkLst>
        </pc:spChg>
        <pc:spChg chg="add mod">
          <ac:chgData name="Aaron J Masino" userId="2136f450-c1a6-467a-901d-8891005589d6" providerId="ADAL" clId="{ACC460FB-EDC5-55C8-B349-F928A764A37C}" dt="2025-11-01T19:05:06.306" v="11468" actId="20577"/>
          <ac:spMkLst>
            <pc:docMk/>
            <pc:sldMk cId="1188960820" sldId="942"/>
            <ac:spMk id="34" creationId="{1D1055EA-7F3A-C0D7-FDCA-3774915AED88}"/>
          </ac:spMkLst>
        </pc:spChg>
        <pc:spChg chg="add mod">
          <ac:chgData name="Aaron J Masino" userId="2136f450-c1a6-467a-901d-8891005589d6" providerId="ADAL" clId="{ACC460FB-EDC5-55C8-B349-F928A764A37C}" dt="2025-11-01T19:05:27.210" v="11473" actId="14100"/>
          <ac:spMkLst>
            <pc:docMk/>
            <pc:sldMk cId="1188960820" sldId="942"/>
            <ac:spMk id="38" creationId="{8A9DA584-471A-A85B-A4EA-810D218E52F4}"/>
          </ac:spMkLst>
        </pc:spChg>
        <pc:spChg chg="add mod">
          <ac:chgData name="Aaron J Masino" userId="2136f450-c1a6-467a-901d-8891005589d6" providerId="ADAL" clId="{ACC460FB-EDC5-55C8-B349-F928A764A37C}" dt="2025-11-01T19:05:39.912" v="11508" actId="313"/>
          <ac:spMkLst>
            <pc:docMk/>
            <pc:sldMk cId="1188960820" sldId="942"/>
            <ac:spMk id="39" creationId="{381AFCE3-B406-A78C-1202-AADA6BE3E367}"/>
          </ac:spMkLst>
        </pc:spChg>
        <pc:spChg chg="add mod">
          <ac:chgData name="Aaron J Masino" userId="2136f450-c1a6-467a-901d-8891005589d6" providerId="ADAL" clId="{ACC460FB-EDC5-55C8-B349-F928A764A37C}" dt="2025-11-01T19:07:13.745" v="11611" actId="20577"/>
          <ac:spMkLst>
            <pc:docMk/>
            <pc:sldMk cId="1188960820" sldId="942"/>
            <ac:spMk id="41" creationId="{7FEA5889-F6E6-4F7E-1D99-207C9198BACB}"/>
          </ac:spMkLst>
        </pc:spChg>
        <pc:picChg chg="add mod">
          <ac:chgData name="Aaron J Masino" userId="2136f450-c1a6-467a-901d-8891005589d6" providerId="ADAL" clId="{ACC460FB-EDC5-55C8-B349-F928A764A37C}" dt="2025-11-01T19:04:12.493" v="11445" actId="1076"/>
          <ac:picMkLst>
            <pc:docMk/>
            <pc:sldMk cId="1188960820" sldId="942"/>
            <ac:picMk id="30" creationId="{436816EA-20C1-4C3D-6E98-44A6A9C55AFA}"/>
          </ac:picMkLst>
        </pc:picChg>
        <pc:picChg chg="add mod">
          <ac:chgData name="Aaron J Masino" userId="2136f450-c1a6-467a-901d-8891005589d6" providerId="ADAL" clId="{ACC460FB-EDC5-55C8-B349-F928A764A37C}" dt="2025-11-01T19:06:11.929" v="11512" actId="1076"/>
          <ac:picMkLst>
            <pc:docMk/>
            <pc:sldMk cId="1188960820" sldId="942"/>
            <ac:picMk id="40" creationId="{C49BA19E-BD5E-26B2-52E9-5CEBF4E31ADC}"/>
          </ac:picMkLst>
        </pc:picChg>
        <pc:cxnChg chg="add del mod">
          <ac:chgData name="Aaron J Masino" userId="2136f450-c1a6-467a-901d-8891005589d6" providerId="ADAL" clId="{ACC460FB-EDC5-55C8-B349-F928A764A37C}" dt="2025-11-01T19:04:35.020" v="11458" actId="478"/>
          <ac:cxnSpMkLst>
            <pc:docMk/>
            <pc:sldMk cId="1188960820" sldId="942"/>
            <ac:cxnSpMk id="33" creationId="{27C33418-63BE-48FF-FFC3-51E4CB9E61EB}"/>
          </ac:cxnSpMkLst>
        </pc:cxnChg>
        <pc:cxnChg chg="add mod">
          <ac:chgData name="Aaron J Masino" userId="2136f450-c1a6-467a-901d-8891005589d6" providerId="ADAL" clId="{ACC460FB-EDC5-55C8-B349-F928A764A37C}" dt="2025-11-01T19:05:14.104" v="11470" actId="14100"/>
          <ac:cxnSpMkLst>
            <pc:docMk/>
            <pc:sldMk cId="1188960820" sldId="942"/>
            <ac:cxnSpMk id="35" creationId="{9F70FCF3-87D4-CF05-D8EC-7063AE9D8E80}"/>
          </ac:cxnSpMkLst>
        </pc:cxnChg>
      </pc:sldChg>
      <pc:sldChg chg="addSp delSp modSp add mod">
        <pc:chgData name="Aaron J Masino" userId="2136f450-c1a6-467a-901d-8891005589d6" providerId="ADAL" clId="{ACC460FB-EDC5-55C8-B349-F928A764A37C}" dt="2025-11-01T19:15:40.375" v="11779" actId="14100"/>
        <pc:sldMkLst>
          <pc:docMk/>
          <pc:sldMk cId="2780687163" sldId="943"/>
        </pc:sldMkLst>
        <pc:spChg chg="del">
          <ac:chgData name="Aaron J Masino" userId="2136f450-c1a6-467a-901d-8891005589d6" providerId="ADAL" clId="{ACC460FB-EDC5-55C8-B349-F928A764A37C}" dt="2025-11-01T19:08:13.267" v="11613" actId="478"/>
          <ac:spMkLst>
            <pc:docMk/>
            <pc:sldMk cId="2780687163" sldId="943"/>
            <ac:spMk id="3" creationId="{57705688-9385-1468-DF06-0B0A5F7DA3D6}"/>
          </ac:spMkLst>
        </pc:spChg>
        <pc:spChg chg="del">
          <ac:chgData name="Aaron J Masino" userId="2136f450-c1a6-467a-901d-8891005589d6" providerId="ADAL" clId="{ACC460FB-EDC5-55C8-B349-F928A764A37C}" dt="2025-11-01T19:09:04.834" v="11627" actId="478"/>
          <ac:spMkLst>
            <pc:docMk/>
            <pc:sldMk cId="2780687163" sldId="943"/>
            <ac:spMk id="31" creationId="{78AB0BEA-710F-1D4B-5269-30116B7F317C}"/>
          </ac:spMkLst>
        </pc:spChg>
        <pc:spChg chg="del">
          <ac:chgData name="Aaron J Masino" userId="2136f450-c1a6-467a-901d-8891005589d6" providerId="ADAL" clId="{ACC460FB-EDC5-55C8-B349-F928A764A37C}" dt="2025-11-01T19:09:04.834" v="11627" actId="478"/>
          <ac:spMkLst>
            <pc:docMk/>
            <pc:sldMk cId="2780687163" sldId="943"/>
            <ac:spMk id="32" creationId="{87D0365F-7EF1-D4CA-9A1F-09D8813731D3}"/>
          </ac:spMkLst>
        </pc:spChg>
        <pc:spChg chg="del">
          <ac:chgData name="Aaron J Masino" userId="2136f450-c1a6-467a-901d-8891005589d6" providerId="ADAL" clId="{ACC460FB-EDC5-55C8-B349-F928A764A37C}" dt="2025-11-01T19:08:38.289" v="11621" actId="478"/>
          <ac:spMkLst>
            <pc:docMk/>
            <pc:sldMk cId="2780687163" sldId="943"/>
            <ac:spMk id="34" creationId="{7959B6C3-EBCC-A256-2469-F16FC641D8C5}"/>
          </ac:spMkLst>
        </pc:spChg>
        <pc:spChg chg="add del mod">
          <ac:chgData name="Aaron J Masino" userId="2136f450-c1a6-467a-901d-8891005589d6" providerId="ADAL" clId="{ACC460FB-EDC5-55C8-B349-F928A764A37C}" dt="2025-11-01T19:08:17.872" v="11614" actId="478"/>
          <ac:spMkLst>
            <pc:docMk/>
            <pc:sldMk cId="2780687163" sldId="943"/>
            <ac:spMk id="36" creationId="{AE09A1FA-E508-8C7E-3036-A4D293418E85}"/>
          </ac:spMkLst>
        </pc:spChg>
        <pc:spChg chg="mod">
          <ac:chgData name="Aaron J Masino" userId="2136f450-c1a6-467a-901d-8891005589d6" providerId="ADAL" clId="{ACC460FB-EDC5-55C8-B349-F928A764A37C}" dt="2025-11-01T19:08:35.343" v="11620" actId="1076"/>
          <ac:spMkLst>
            <pc:docMk/>
            <pc:sldMk cId="2780687163" sldId="943"/>
            <ac:spMk id="38" creationId="{CF96A8B7-1A7E-0D22-399D-BA988E9AAA8B}"/>
          </ac:spMkLst>
        </pc:spChg>
        <pc:spChg chg="mod">
          <ac:chgData name="Aaron J Masino" userId="2136f450-c1a6-467a-901d-8891005589d6" providerId="ADAL" clId="{ACC460FB-EDC5-55C8-B349-F928A764A37C}" dt="2025-11-01T19:08:53.818" v="11624" actId="1076"/>
          <ac:spMkLst>
            <pc:docMk/>
            <pc:sldMk cId="2780687163" sldId="943"/>
            <ac:spMk id="39" creationId="{11EF76E3-70A9-A116-E442-F851A808E004}"/>
          </ac:spMkLst>
        </pc:spChg>
        <pc:spChg chg="del">
          <ac:chgData name="Aaron J Masino" userId="2136f450-c1a6-467a-901d-8891005589d6" providerId="ADAL" clId="{ACC460FB-EDC5-55C8-B349-F928A764A37C}" dt="2025-11-01T19:09:07.191" v="11628" actId="478"/>
          <ac:spMkLst>
            <pc:docMk/>
            <pc:sldMk cId="2780687163" sldId="943"/>
            <ac:spMk id="41" creationId="{B98625B1-ECCA-A54E-1DF5-F92F3DC2B03A}"/>
          </ac:spMkLst>
        </pc:spChg>
        <pc:spChg chg="add mod">
          <ac:chgData name="Aaron J Masino" userId="2136f450-c1a6-467a-901d-8891005589d6" providerId="ADAL" clId="{ACC460FB-EDC5-55C8-B349-F928A764A37C}" dt="2025-11-01T19:10:56.358" v="11643" actId="1076"/>
          <ac:spMkLst>
            <pc:docMk/>
            <pc:sldMk cId="2780687163" sldId="943"/>
            <ac:spMk id="42" creationId="{1E4F8693-8CE3-285A-05DF-1D385FFFE49D}"/>
          </ac:spMkLst>
        </pc:spChg>
        <pc:spChg chg="add mod">
          <ac:chgData name="Aaron J Masino" userId="2136f450-c1a6-467a-901d-8891005589d6" providerId="ADAL" clId="{ACC460FB-EDC5-55C8-B349-F928A764A37C}" dt="2025-11-01T19:11:36.066" v="11650"/>
          <ac:spMkLst>
            <pc:docMk/>
            <pc:sldMk cId="2780687163" sldId="943"/>
            <ac:spMk id="53" creationId="{34726276-ECC3-49C1-FBDE-78265CBB3431}"/>
          </ac:spMkLst>
        </pc:spChg>
        <pc:spChg chg="add del mod">
          <ac:chgData name="Aaron J Masino" userId="2136f450-c1a6-467a-901d-8891005589d6" providerId="ADAL" clId="{ACC460FB-EDC5-55C8-B349-F928A764A37C}" dt="2025-11-01T19:13:16.644" v="11674" actId="478"/>
          <ac:spMkLst>
            <pc:docMk/>
            <pc:sldMk cId="2780687163" sldId="943"/>
            <ac:spMk id="56" creationId="{5AB5589B-16EA-FBC1-C156-F5B404B8C0BA}"/>
          </ac:spMkLst>
        </pc:spChg>
        <pc:spChg chg="add mod">
          <ac:chgData name="Aaron J Masino" userId="2136f450-c1a6-467a-901d-8891005589d6" providerId="ADAL" clId="{ACC460FB-EDC5-55C8-B349-F928A764A37C}" dt="2025-11-01T19:13:36.418" v="11678" actId="14100"/>
          <ac:spMkLst>
            <pc:docMk/>
            <pc:sldMk cId="2780687163" sldId="943"/>
            <ac:spMk id="57" creationId="{268C907D-C976-FBD4-C279-38E9B37A0C44}"/>
          </ac:spMkLst>
        </pc:spChg>
        <pc:spChg chg="add mod">
          <ac:chgData name="Aaron J Masino" userId="2136f450-c1a6-467a-901d-8891005589d6" providerId="ADAL" clId="{ACC460FB-EDC5-55C8-B349-F928A764A37C}" dt="2025-11-01T19:14:02.949" v="11684" actId="14100"/>
          <ac:spMkLst>
            <pc:docMk/>
            <pc:sldMk cId="2780687163" sldId="943"/>
            <ac:spMk id="61" creationId="{1B3579A8-A2AC-8B67-BF9B-006F1C3FF8F9}"/>
          </ac:spMkLst>
        </pc:spChg>
        <pc:spChg chg="add mod">
          <ac:chgData name="Aaron J Masino" userId="2136f450-c1a6-467a-901d-8891005589d6" providerId="ADAL" clId="{ACC460FB-EDC5-55C8-B349-F928A764A37C}" dt="2025-11-01T19:14:34.959" v="11691" actId="14100"/>
          <ac:spMkLst>
            <pc:docMk/>
            <pc:sldMk cId="2780687163" sldId="943"/>
            <ac:spMk id="65" creationId="{FFBB521B-A085-2C7C-5293-E31CC621BF25}"/>
          </ac:spMkLst>
        </pc:spChg>
        <pc:spChg chg="add mod">
          <ac:chgData name="Aaron J Masino" userId="2136f450-c1a6-467a-901d-8891005589d6" providerId="ADAL" clId="{ACC460FB-EDC5-55C8-B349-F928A764A37C}" dt="2025-11-01T19:15:35.236" v="11778" actId="1036"/>
          <ac:spMkLst>
            <pc:docMk/>
            <pc:sldMk cId="2780687163" sldId="943"/>
            <ac:spMk id="66" creationId="{2D9F99BD-4C39-0D31-D220-36C24E121885}"/>
          </ac:spMkLst>
        </pc:spChg>
        <pc:spChg chg="add mod">
          <ac:chgData name="Aaron J Masino" userId="2136f450-c1a6-467a-901d-8891005589d6" providerId="ADAL" clId="{ACC460FB-EDC5-55C8-B349-F928A764A37C}" dt="2025-11-01T19:15:06.793" v="11757" actId="14100"/>
          <ac:spMkLst>
            <pc:docMk/>
            <pc:sldMk cId="2780687163" sldId="943"/>
            <ac:spMk id="67" creationId="{D4633AAC-AB8E-547B-8DD7-7614CA1AEEBC}"/>
          </ac:spMkLst>
        </pc:spChg>
        <pc:picChg chg="mod">
          <ac:chgData name="Aaron J Masino" userId="2136f450-c1a6-467a-901d-8891005589d6" providerId="ADAL" clId="{ACC460FB-EDC5-55C8-B349-F928A764A37C}" dt="2025-11-01T19:08:58.358" v="11625" actId="166"/>
          <ac:picMkLst>
            <pc:docMk/>
            <pc:sldMk cId="2780687163" sldId="943"/>
            <ac:picMk id="4" creationId="{7ED23B58-E880-DEE7-71FC-E14526919F3C}"/>
          </ac:picMkLst>
        </pc:picChg>
        <pc:picChg chg="mod">
          <ac:chgData name="Aaron J Masino" userId="2136f450-c1a6-467a-901d-8891005589d6" providerId="ADAL" clId="{ACC460FB-EDC5-55C8-B349-F928A764A37C}" dt="2025-11-01T19:12:44.237" v="11662" actId="1076"/>
          <ac:picMkLst>
            <pc:docMk/>
            <pc:sldMk cId="2780687163" sldId="943"/>
            <ac:picMk id="30" creationId="{3D25BC86-6D80-31A2-3B39-1013E2E3A169}"/>
          </ac:picMkLst>
        </pc:picChg>
        <pc:picChg chg="add mod">
          <ac:chgData name="Aaron J Masino" userId="2136f450-c1a6-467a-901d-8891005589d6" providerId="ADAL" clId="{ACC460FB-EDC5-55C8-B349-F928A764A37C}" dt="2025-11-01T19:15:17.448" v="11762" actId="1076"/>
          <ac:picMkLst>
            <pc:docMk/>
            <pc:sldMk cId="2780687163" sldId="943"/>
            <ac:picMk id="37" creationId="{F7A1E0CB-42E0-CB55-6B68-5465D7C60E8A}"/>
          </ac:picMkLst>
        </pc:picChg>
        <pc:picChg chg="del">
          <ac:chgData name="Aaron J Masino" userId="2136f450-c1a6-467a-901d-8891005589d6" providerId="ADAL" clId="{ACC460FB-EDC5-55C8-B349-F928A764A37C}" dt="2025-11-01T19:09:04.834" v="11627" actId="478"/>
          <ac:picMkLst>
            <pc:docMk/>
            <pc:sldMk cId="2780687163" sldId="943"/>
            <ac:picMk id="40" creationId="{A42CBC2A-D94B-CEB6-A3C9-66D3640D8980}"/>
          </ac:picMkLst>
        </pc:picChg>
        <pc:picChg chg="add mod">
          <ac:chgData name="Aaron J Masino" userId="2136f450-c1a6-467a-901d-8891005589d6" providerId="ADAL" clId="{ACC460FB-EDC5-55C8-B349-F928A764A37C}" dt="2025-11-01T19:12:37.983" v="11659" actId="1076"/>
          <ac:picMkLst>
            <pc:docMk/>
            <pc:sldMk cId="2780687163" sldId="943"/>
            <ac:picMk id="54" creationId="{823BC169-F0D8-8C57-F530-D92986A3B40F}"/>
          </ac:picMkLst>
        </pc:picChg>
        <pc:picChg chg="add mod">
          <ac:chgData name="Aaron J Masino" userId="2136f450-c1a6-467a-901d-8891005589d6" providerId="ADAL" clId="{ACC460FB-EDC5-55C8-B349-F928A764A37C}" dt="2025-11-01T19:15:35.236" v="11778" actId="1036"/>
          <ac:picMkLst>
            <pc:docMk/>
            <pc:sldMk cId="2780687163" sldId="943"/>
            <ac:picMk id="55" creationId="{FC305946-4045-0896-3DE5-C913265F2B2E}"/>
          </ac:picMkLst>
        </pc:picChg>
        <pc:cxnChg chg="del mod">
          <ac:chgData name="Aaron J Masino" userId="2136f450-c1a6-467a-901d-8891005589d6" providerId="ADAL" clId="{ACC460FB-EDC5-55C8-B349-F928A764A37C}" dt="2025-11-01T19:09:01.385" v="11626" actId="478"/>
          <ac:cxnSpMkLst>
            <pc:docMk/>
            <pc:sldMk cId="2780687163" sldId="943"/>
            <ac:cxnSpMk id="35" creationId="{598A33FA-5139-D0BE-B023-311C8AD017C3}"/>
          </ac:cxnSpMkLst>
        </pc:cxnChg>
        <pc:cxnChg chg="add mod">
          <ac:chgData name="Aaron J Masino" userId="2136f450-c1a6-467a-901d-8891005589d6" providerId="ADAL" clId="{ACC460FB-EDC5-55C8-B349-F928A764A37C}" dt="2025-11-01T19:11:02.567" v="11646" actId="14100"/>
          <ac:cxnSpMkLst>
            <pc:docMk/>
            <pc:sldMk cId="2780687163" sldId="943"/>
            <ac:cxnSpMk id="43" creationId="{662526B6-BDC1-516B-9110-212FA7070954}"/>
          </ac:cxnSpMkLst>
        </pc:cxnChg>
        <pc:cxnChg chg="add mod">
          <ac:chgData name="Aaron J Masino" userId="2136f450-c1a6-467a-901d-8891005589d6" providerId="ADAL" clId="{ACC460FB-EDC5-55C8-B349-F928A764A37C}" dt="2025-11-01T19:11:14.168" v="11649" actId="14100"/>
          <ac:cxnSpMkLst>
            <pc:docMk/>
            <pc:sldMk cId="2780687163" sldId="943"/>
            <ac:cxnSpMk id="50" creationId="{60E1D553-D7B6-8EE0-2FD7-DB7C0E1640AE}"/>
          </ac:cxnSpMkLst>
        </pc:cxnChg>
        <pc:cxnChg chg="add mod">
          <ac:chgData name="Aaron J Masino" userId="2136f450-c1a6-467a-901d-8891005589d6" providerId="ADAL" clId="{ACC460FB-EDC5-55C8-B349-F928A764A37C}" dt="2025-11-01T19:13:55.062" v="11681" actId="14100"/>
          <ac:cxnSpMkLst>
            <pc:docMk/>
            <pc:sldMk cId="2780687163" sldId="943"/>
            <ac:cxnSpMk id="58" creationId="{05D59E04-E70C-9C7E-3A20-456E10184E75}"/>
          </ac:cxnSpMkLst>
        </pc:cxnChg>
        <pc:cxnChg chg="add mod">
          <ac:chgData name="Aaron J Masino" userId="2136f450-c1a6-467a-901d-8891005589d6" providerId="ADAL" clId="{ACC460FB-EDC5-55C8-B349-F928A764A37C}" dt="2025-11-01T19:15:35.236" v="11778" actId="1036"/>
          <ac:cxnSpMkLst>
            <pc:docMk/>
            <pc:sldMk cId="2780687163" sldId="943"/>
            <ac:cxnSpMk id="62" creationId="{8A46EF0C-4C2B-F752-D96E-3E4593FE7FE2}"/>
          </ac:cxnSpMkLst>
        </pc:cxnChg>
        <pc:cxnChg chg="add mod">
          <ac:chgData name="Aaron J Masino" userId="2136f450-c1a6-467a-901d-8891005589d6" providerId="ADAL" clId="{ACC460FB-EDC5-55C8-B349-F928A764A37C}" dt="2025-11-01T19:15:21.081" v="11763" actId="14100"/>
          <ac:cxnSpMkLst>
            <pc:docMk/>
            <pc:sldMk cId="2780687163" sldId="943"/>
            <ac:cxnSpMk id="68" creationId="{3150F4B9-B0B7-C4E0-4A9F-7D9948C63FF0}"/>
          </ac:cxnSpMkLst>
        </pc:cxnChg>
        <pc:cxnChg chg="add mod">
          <ac:chgData name="Aaron J Masino" userId="2136f450-c1a6-467a-901d-8891005589d6" providerId="ADAL" clId="{ACC460FB-EDC5-55C8-B349-F928A764A37C}" dt="2025-11-01T19:15:40.375" v="11779" actId="14100"/>
          <ac:cxnSpMkLst>
            <pc:docMk/>
            <pc:sldMk cId="2780687163" sldId="943"/>
            <ac:cxnSpMk id="71" creationId="{BF891447-013C-874A-57B0-D3285E49CA3D}"/>
          </ac:cxnSpMkLst>
        </pc:cxnChg>
      </pc:sldChg>
      <pc:sldChg chg="modSp add">
        <pc:chgData name="Aaron J Masino" userId="2136f450-c1a6-467a-901d-8891005589d6" providerId="ADAL" clId="{ACC460FB-EDC5-55C8-B349-F928A764A37C}" dt="2025-11-01T19:16:30.466" v="11781"/>
        <pc:sldMkLst>
          <pc:docMk/>
          <pc:sldMk cId="3785333978" sldId="944"/>
        </pc:sldMkLst>
        <pc:spChg chg="mod">
          <ac:chgData name="Aaron J Masino" userId="2136f450-c1a6-467a-901d-8891005589d6" providerId="ADAL" clId="{ACC460FB-EDC5-55C8-B349-F928A764A37C}" dt="2025-11-01T19:16:30.466" v="11781"/>
          <ac:spMkLst>
            <pc:docMk/>
            <pc:sldMk cId="3785333978" sldId="944"/>
            <ac:spMk id="3" creationId="{0C318D4B-95F4-C583-B29C-18C45EC17993}"/>
          </ac:spMkLst>
        </pc:spChg>
      </pc:sldChg>
      <pc:sldChg chg="addSp modSp new mod">
        <pc:chgData name="Aaron J Masino" userId="2136f450-c1a6-467a-901d-8891005589d6" providerId="ADAL" clId="{ACC460FB-EDC5-55C8-B349-F928A764A37C}" dt="2025-11-01T19:25:03.392" v="12092" actId="1076"/>
        <pc:sldMkLst>
          <pc:docMk/>
          <pc:sldMk cId="3617285327" sldId="945"/>
        </pc:sldMkLst>
        <pc:spChg chg="mod">
          <ac:chgData name="Aaron J Masino" userId="2136f450-c1a6-467a-901d-8891005589d6" providerId="ADAL" clId="{ACC460FB-EDC5-55C8-B349-F928A764A37C}" dt="2025-11-01T19:17:15.142" v="11806" actId="20577"/>
          <ac:spMkLst>
            <pc:docMk/>
            <pc:sldMk cId="3617285327" sldId="945"/>
            <ac:spMk id="2" creationId="{8FDD54CC-BAE6-2C4E-939C-C80A07C97CDA}"/>
          </ac:spMkLst>
        </pc:spChg>
        <pc:spChg chg="mod">
          <ac:chgData name="Aaron J Masino" userId="2136f450-c1a6-467a-901d-8891005589d6" providerId="ADAL" clId="{ACC460FB-EDC5-55C8-B349-F928A764A37C}" dt="2025-11-01T19:24:34.249" v="12090" actId="5793"/>
          <ac:spMkLst>
            <pc:docMk/>
            <pc:sldMk cId="3617285327" sldId="945"/>
            <ac:spMk id="3" creationId="{636C6802-E2E1-F28F-984E-61ADD60F19BC}"/>
          </ac:spMkLst>
        </pc:spChg>
        <pc:spChg chg="add mod">
          <ac:chgData name="Aaron J Masino" userId="2136f450-c1a6-467a-901d-8891005589d6" providerId="ADAL" clId="{ACC460FB-EDC5-55C8-B349-F928A764A37C}" dt="2025-11-01T19:21:13.500" v="11987" actId="14100"/>
          <ac:spMkLst>
            <pc:docMk/>
            <pc:sldMk cId="3617285327" sldId="945"/>
            <ac:spMk id="4" creationId="{47600C49-31D9-67C3-4A10-3CACF6037566}"/>
          </ac:spMkLst>
        </pc:spChg>
        <pc:spChg chg="add mod">
          <ac:chgData name="Aaron J Masino" userId="2136f450-c1a6-467a-901d-8891005589d6" providerId="ADAL" clId="{ACC460FB-EDC5-55C8-B349-F928A764A37C}" dt="2025-11-01T19:21:16.567" v="11988"/>
          <ac:spMkLst>
            <pc:docMk/>
            <pc:sldMk cId="3617285327" sldId="945"/>
            <ac:spMk id="8" creationId="{8371428F-4A92-982E-9175-3167E543D3DA}"/>
          </ac:spMkLst>
        </pc:spChg>
        <pc:picChg chg="add mod">
          <ac:chgData name="Aaron J Masino" userId="2136f450-c1a6-467a-901d-8891005589d6" providerId="ADAL" clId="{ACC460FB-EDC5-55C8-B349-F928A764A37C}" dt="2025-11-01T19:25:03.392" v="12092" actId="1076"/>
          <ac:picMkLst>
            <pc:docMk/>
            <pc:sldMk cId="3617285327" sldId="945"/>
            <ac:picMk id="16" creationId="{9813E0CC-4AFF-B56A-5219-A129B4993C96}"/>
          </ac:picMkLst>
        </pc:picChg>
        <pc:cxnChg chg="add mod">
          <ac:chgData name="Aaron J Masino" userId="2136f450-c1a6-467a-901d-8891005589d6" providerId="ADAL" clId="{ACC460FB-EDC5-55C8-B349-F928A764A37C}" dt="2025-11-01T19:21:13.500" v="11987" actId="14100"/>
          <ac:cxnSpMkLst>
            <pc:docMk/>
            <pc:sldMk cId="3617285327" sldId="945"/>
            <ac:cxnSpMk id="5" creationId="{6B2A2CE1-83F1-A3C8-7733-E00472EA28E7}"/>
          </ac:cxnSpMkLst>
        </pc:cxnChg>
        <pc:cxnChg chg="add mod">
          <ac:chgData name="Aaron J Masino" userId="2136f450-c1a6-467a-901d-8891005589d6" providerId="ADAL" clId="{ACC460FB-EDC5-55C8-B349-F928A764A37C}" dt="2025-11-01T19:21:16.567" v="11988"/>
          <ac:cxnSpMkLst>
            <pc:docMk/>
            <pc:sldMk cId="3617285327" sldId="945"/>
            <ac:cxnSpMk id="9" creationId="{2A682907-7A2E-D670-E330-384E76330F95}"/>
          </ac:cxnSpMkLst>
        </pc:cxnChg>
        <pc:cxnChg chg="add mod">
          <ac:chgData name="Aaron J Masino" userId="2136f450-c1a6-467a-901d-8891005589d6" providerId="ADAL" clId="{ACC460FB-EDC5-55C8-B349-F928A764A37C}" dt="2025-11-01T19:21:26.080" v="11991" actId="14100"/>
          <ac:cxnSpMkLst>
            <pc:docMk/>
            <pc:sldMk cId="3617285327" sldId="945"/>
            <ac:cxnSpMk id="10" creationId="{B0FCA223-757B-5634-3951-70EDD522F5BC}"/>
          </ac:cxnSpMkLst>
        </pc:cxnChg>
        <pc:cxnChg chg="add mod">
          <ac:chgData name="Aaron J Masino" userId="2136f450-c1a6-467a-901d-8891005589d6" providerId="ADAL" clId="{ACC460FB-EDC5-55C8-B349-F928A764A37C}" dt="2025-11-01T19:23:22.816" v="12032" actId="14100"/>
          <ac:cxnSpMkLst>
            <pc:docMk/>
            <pc:sldMk cId="3617285327" sldId="945"/>
            <ac:cxnSpMk id="13" creationId="{587B55A4-6242-8D95-DF2F-52D17D78B00A}"/>
          </ac:cxnSpMkLst>
        </pc:cxnChg>
      </pc:sldChg>
      <pc:sldChg chg="modSp new mod">
        <pc:chgData name="Aaron J Masino" userId="2136f450-c1a6-467a-901d-8891005589d6" providerId="ADAL" clId="{ACC460FB-EDC5-55C8-B349-F928A764A37C}" dt="2025-11-01T19:37:38.433" v="12860" actId="20577"/>
        <pc:sldMkLst>
          <pc:docMk/>
          <pc:sldMk cId="2075760702" sldId="946"/>
        </pc:sldMkLst>
        <pc:spChg chg="mod">
          <ac:chgData name="Aaron J Masino" userId="2136f450-c1a6-467a-901d-8891005589d6" providerId="ADAL" clId="{ACC460FB-EDC5-55C8-B349-F928A764A37C}" dt="2025-11-01T19:25:38.257" v="12099" actId="20577"/>
          <ac:spMkLst>
            <pc:docMk/>
            <pc:sldMk cId="2075760702" sldId="946"/>
            <ac:spMk id="2" creationId="{6E79BB2F-B9D6-738E-C95C-A0804C3EE162}"/>
          </ac:spMkLst>
        </pc:spChg>
        <pc:spChg chg="mod">
          <ac:chgData name="Aaron J Masino" userId="2136f450-c1a6-467a-901d-8891005589d6" providerId="ADAL" clId="{ACC460FB-EDC5-55C8-B349-F928A764A37C}" dt="2025-11-01T19:37:38.433" v="12860" actId="20577"/>
          <ac:spMkLst>
            <pc:docMk/>
            <pc:sldMk cId="2075760702" sldId="946"/>
            <ac:spMk id="3" creationId="{8796CF2A-2197-F9E7-134D-C02E3BA37C62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1T18:49:47.1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1,'85'3,"-3"3,10 2,-13-1,-1 0,-16-5,-12 0,-9 0,-6 0,-12-1,1-1,3 1,3 0,8 1,7 0,11 1,0 0,3 1,-13-2,-5 0,2 0,-2 0,9 0,0-1,5 1,17 0,6 2,-6-2,0 1,-22-2,1-1,2 1,2-1,-1-1,-1 1,-11-3,-3 1,1 0,-1 0,5 1,8-1,0 0,-9 0,-10 1,-20 0,2 2,6 0,17-1,4 1,-6-1,-15 0,-10 0,8 0,1 0,10 0,-13 0,-5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1T18:55:42.59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1,'75'0,"-1"0,8 1,-1 2,-12-1,2 1,4 0,5 1,-9-1,-16-1,-3 0,29 0,-5 0,-16-1,-31-1,1 0,-15 0,0 0,2 0,-7 0,9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1T18:49:51.4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8,'62'1,"0"-1,5 1,2 0,4 2,0 0,3-1,-2 1,-8-1,-3 1,-9-2,-2 1,47 0,-25-2,3 0,-14 0,-9 0,1 1,6 1,4 0,14 0,4-1,-18-1,-8 0,-36 0,18 0,24 0,26 0,-21 0,2 1,-15 0,-1-1,7 1,-2 0,22 0,-8-1,-7 0,4 0,-9 0,2-1,-15 0,-11 0,-3-1,-16 1,4-1,-1 0,10 0,8-2,7 1,0-1,-13 2,-11 0,-10 1,-1-1,10 0,-3 1,3-1,-3 0,-2 1,6-2,-6 2,-2 0,-4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1T18:49:54.9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0,'60'3,"15"1,15 0,-3 0,-33-1,1-1,34 0,3 1,4-1,-12 1,4 0,6-1,5-1,-1-1,-38 0,1 0,-7 0,1 0,7 0,1 0,1 0,-1 0,-8 0,-1 0,1 0,-1-1,41 0,-15-1,-30 1,1-1,23 2,25-2,-24 2,-23 0,0 0,27 0,5-1,-28 0,-12-2,-13 0,-9 2,-13 0,-7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1T18:49:56.8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45,'89'2,"0"-1,-13 0,5 0,1 0,5-1,2 0,3 0,-9 0,2 1,2-1,-1 1,-1-1,0 1,0-1,2 1,7-1,1 1,0 0,-4-1,9 1,-3-1,3 0,-14 0,3 0,0 0,-7 0,0 0,-5 0,1 0,8 0,2 0,-2 0,-11-1,-3 1,-1-1,19-1,-1 1,1 0,-1-1,-9 0,-2 0,-8 1,0-1,4-1,0 0,-7 0,-1 0,1 0,0-1,1 0,-2 0,32-2,-27 0,-35 4,-24 1,-6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1T18:50:05.7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90,'62'1,"-1"0,11 0,0-1,-3 0,2 0,8 1,0 0,-1 0,-3-1,-13 1,0 0,12-1,-2 1,-14-1,-1 0,3 0,1 0,1 0,-3 0,37 2,-45-2,0 1,1-1,0 1,1-1,1 0,0 0,0 0,5 0,0 0,-7 0,-1 0,3 0,-1 0,1-1,-1 0,43 0,1-1,-5 0,-15 0,11 1,-16 0,26-1,-13 1,-30 0,-1 0,20 1,-3 0,-25-1,-15 0,1-2,-6 1,-9 0,2-1,-5 2,3-2,2 1,0-1,-1 1,1 0,2-1,2 0,10-1,-3-1,3 0,-4 0,-3 1,4-1,-1-1,-7 1,-5 2,-4-1,0 0,5-1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1T18:50:12.3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28,'56'1,"-1"0,7 0,2 2,7 1,1 2,1-2,-1 0,2 2,-2 0,-2-2,-2-1,-7-1,-1-1,10 0,1-1,-2 0,1-1,3 0,0 0,-2 0,1 1,3 0,0 0,-6 2,0 0,4-1,2 1,-1 0,1 1,-3-2,1-1,4 1,3 0,5-1,-1 0,-9 0,0 0,12 0,-1 0,-19 0,-1 0,5 0,0 0,1 0,0 0,-4 0,-1 0,1 0,-2-1,-6 0,-2 0,-6-1,-1-1,40-4,-38 2,1-1,38-1,-2-3,-11 4,-29 0,-13 2,-19 1,-10 2,15-6,-16 5,22-8,-17 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1T18:50:14.3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0 160,'57'0,"1"0,-3-1,2 0,19 0,2-1,-9 1,0-1,15-1,3 1,-3 0,1 0,2-2,-1-1,-9 2,-1-1,1-1,-5-1,-19 3,-2 0,3 0,1-1,1 1,-1 0,-5 0,1 0,5 0,0-2,-1 1,-2 1,27-4,2-2,-22 4,-4-1,8 1,-6 0,2 0,-14 2,0-2,-7 2,10-1,6 1,-3 0,9 0,-11 0,-7 3,-4-2,-14 2,-3-1,-2 1,-7-1,3 0,2 1,-2-1,2 1,-10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1T18:55:33.50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69,'69'-1,"12"0,-17 0,4 0,-1 1,3-2,6 2,2 0,10-3,-32 2,3 0,-1-2,0-1,-4 2,-1-1,3 0,0-1,7 2,0 0,-11 0,3 2,19-1,3 0,-10 0,-1 1,-1-1,1 0,13 1,-1 0,-14-1,-2 0,5 0,0 1,-8 0,-4-1,38 0,-42 1,2 0,4-1,0 0,-1 1,0 0,12-2,1 2,-9 0,-1 1,8-1,2 1,3 0,-1 0,-8-1,-1 0,-2-1,-4 0,13 1,-30-2,-20 1,-5 1,8-1,-1 0,9 0,-9-1,-5 2,-1-1,-2 1,13 0,1 0,2-1,-6 0,-6 0,-4-1,7 1,7 0,16-1,6 1,-9 0,-11 0,-20 1,-10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31T18:55:40.224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96,'68'0,"1"-1,-1 0,4 0,5 1,3-1,3 1,-4 0,3 0,3 0,0 0,2 0,7 0,1 0,2 0,1 0,2 1,-7-1,2 1,2-1,0 1,-3-1,-3 0,2-1,-2 0,-3 0,0 0,0 0,1 1,1 0,-1 0,-2-1,-4 0,1-1,-2 0,-5-1,-3 0,1 1,-4 0,-2 0,28-2,-3-1,-14 2,-5 0,-12 0,0 1,14-1,-2 0,-22 1,-2 1,4-1,0 0,-1 1,-2-1,38 0,-40 2,1-1,47-2,-40 3,0 0,41-3,-35 2,0 1,-13-1,1 1,13 0,3 0,-2-1,-1 0,-7 1,-1-1,0 0,-3 0,30-2,-6 1,1 0,-23 2,0-1,-9 0,-4 0,5 0,0 1,1 0,14 2,-8-2,-2 2,-3-2,-8-1,11 0,1 0,-3 0,3-1,-19 0,-3 1,-14 0,0 1,-3 0,1 0,0 0,1-1,8 1,-1-1,-5 1,9 0,5 0,5 0,-5 0,-17 0,-15-1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11/1/25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70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Colorful circles linked with lines representing a network">
            <a:extLst>
              <a:ext uri="{FF2B5EF4-FFF2-40B4-BE49-F238E27FC236}">
                <a16:creationId xmlns:a16="http://schemas.microsoft.com/office/drawing/2014/main" id="{48F8673A-80E8-EBD8-0963-C2BD8E96D2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582" r="2582"/>
          <a:stretch>
            <a:fillRect/>
          </a:stretch>
        </p:blipFill>
        <p:spPr>
          <a:xfrm>
            <a:off x="6568372" y="1389901"/>
            <a:ext cx="5629077" cy="399658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Aaron J. Masino, PhD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399536" y="646047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 dirty="0"/>
              <a:t>Associate Professor of Computer Science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Slide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1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5318" y="3429000"/>
            <a:ext cx="10262721" cy="541687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5741877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BE03-5E28-94EE-93D3-A03C36E20E19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64008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a slide title. Can be two lines if needed.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155448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49510-C63A-9401-42E5-1AF0B119C4A0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94C5E-1F45-CD55-8293-2208EC612B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01F89-1929-C33E-0984-E8A7ACF29353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5390-C0AB-4786-03DC-C85EE7F2FA6B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3125B-7A55-8352-1B87-4F5AF40DF302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9B59FC-67A3-5A39-046C-F9282C5EB5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5F11DD-5D0B-53D7-DB32-C950579A47D8}"/>
              </a:ext>
            </a:extLst>
          </p:cNvPr>
          <p:cNvSpPr/>
          <p:nvPr userDrawn="1"/>
        </p:nvSpPr>
        <p:spPr>
          <a:xfrm>
            <a:off x="92738" y="67351"/>
            <a:ext cx="1694965" cy="4931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85798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45585"/>
            <a:ext cx="10515600" cy="16137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1CBAA0F-7B8C-A9E4-55F6-62C6A4C2258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3287" y="67351"/>
            <a:ext cx="1622686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AEB5-E788-1B9E-B4DD-B019B6C2455A}"/>
              </a:ext>
            </a:extLst>
          </p:cNvPr>
          <p:cNvSpPr txBox="1"/>
          <p:nvPr userDrawn="1"/>
        </p:nvSpPr>
        <p:spPr>
          <a:xfrm>
            <a:off x="257782" y="6525710"/>
            <a:ext cx="3625849" cy="332290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CPSC 8810 Machine Learning for Graphs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2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460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858838" indent="-2349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1033463" indent="-21431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hyperlink" Target="https://zilliz.com/learn/what-is-knowledge-graph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vertabelo.com/blog/schema-diagram/" TargetMode="External"/><Relationship Id="rId5" Type="http://schemas.openxmlformats.org/officeDocument/2006/relationships/hyperlink" Target="https://chemistry.stackexchange.com/questions/54268/molecular-structure-of-caffeine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7.png"/><Relationship Id="rId19" Type="http://schemas.openxmlformats.org/officeDocument/2006/relationships/customXml" Target="../ink/ink9.xml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302.01313" TargetMode="Externa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2C2531-E1C2-B53A-AEB1-5E6DC986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473E-A4B1-C538-FFCB-F2526002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BDD8D-7AE1-B0A3-8A18-699F1ACD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1329595"/>
          </a:xfrm>
        </p:spPr>
        <p:txBody>
          <a:bodyPr/>
          <a:lstStyle/>
          <a:p>
            <a:r>
              <a:rPr lang="en-US" dirty="0"/>
              <a:t>KG foundation models</a:t>
            </a:r>
          </a:p>
        </p:txBody>
      </p:sp>
    </p:spTree>
    <p:extLst>
      <p:ext uri="{BB962C8B-B14F-4D97-AF65-F5344CB8AC3E}">
        <p14:creationId xmlns:p14="http://schemas.microsoft.com/office/powerpoint/2010/main" val="6931147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1DB7A-878C-807B-3932-D73CE3662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55F98-0669-8CDC-79BA-D06A3F4F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BEDD1-3CD5-68F4-5BFB-A538AE317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93200"/>
            <a:ext cx="7772400" cy="432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079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1986F-3CAD-4626-C9BB-93B9D4778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F263A-C3DE-1AB4-0D8C-75BDA7C2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biology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DDFBE-285C-7310-5568-40F71C98BF69}"/>
              </a:ext>
            </a:extLst>
          </p:cNvPr>
          <p:cNvSpPr txBox="1"/>
          <p:nvPr/>
        </p:nvSpPr>
        <p:spPr>
          <a:xfrm>
            <a:off x="4610887" y="6555508"/>
            <a:ext cx="26003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Rosen et al.,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bioRxiv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D274858-91C6-6E8A-2BDA-CD1ADE71F59D}"/>
              </a:ext>
            </a:extLst>
          </p:cNvPr>
          <p:cNvGrpSpPr/>
          <p:nvPr/>
        </p:nvGrpSpPr>
        <p:grpSpPr>
          <a:xfrm>
            <a:off x="1073020" y="1567783"/>
            <a:ext cx="6522199" cy="3722433"/>
            <a:chOff x="1073020" y="1567783"/>
            <a:chExt cx="6522199" cy="37224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565864B-ADA9-8FCE-2E67-35D3E6C36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00" y="1567783"/>
              <a:ext cx="6452219" cy="372243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8C1B67-63AF-1527-B161-DE3CBC7ABD8C}"/>
                </a:ext>
              </a:extLst>
            </p:cNvPr>
            <p:cNvSpPr/>
            <p:nvPr/>
          </p:nvSpPr>
          <p:spPr>
            <a:xfrm>
              <a:off x="1073020" y="1567783"/>
              <a:ext cx="447870" cy="289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33BB6F-AEE7-E20F-D34C-8B9896362A83}"/>
              </a:ext>
            </a:extLst>
          </p:cNvPr>
          <p:cNvGrpSpPr/>
          <p:nvPr/>
        </p:nvGrpSpPr>
        <p:grpSpPr>
          <a:xfrm>
            <a:off x="7858579" y="217195"/>
            <a:ext cx="4051300" cy="3015861"/>
            <a:chOff x="7858579" y="217195"/>
            <a:chExt cx="4051300" cy="30158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FDF5A9-FF47-1906-522E-79F744322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8579" y="235856"/>
              <a:ext cx="4051300" cy="2997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17366A4-DD15-E2E4-8A6C-8D1CE861D281}"/>
                </a:ext>
              </a:extLst>
            </p:cNvPr>
            <p:cNvSpPr/>
            <p:nvPr/>
          </p:nvSpPr>
          <p:spPr>
            <a:xfrm>
              <a:off x="7867910" y="217195"/>
              <a:ext cx="447870" cy="289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266E5E-71FA-3F7A-F591-B76EF227836A}"/>
              </a:ext>
            </a:extLst>
          </p:cNvPr>
          <p:cNvGrpSpPr/>
          <p:nvPr/>
        </p:nvGrpSpPr>
        <p:grpSpPr>
          <a:xfrm>
            <a:off x="7794649" y="3388118"/>
            <a:ext cx="4115230" cy="3429000"/>
            <a:chOff x="7794649" y="3388118"/>
            <a:chExt cx="4115230" cy="3429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25D7EC-E5C8-3F7A-E0CF-D48746305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8579" y="3388118"/>
              <a:ext cx="4051300" cy="3429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83B85B-C4AF-DFF2-A1E8-62D7ED8E679C}"/>
                </a:ext>
              </a:extLst>
            </p:cNvPr>
            <p:cNvSpPr/>
            <p:nvPr/>
          </p:nvSpPr>
          <p:spPr>
            <a:xfrm>
              <a:off x="7794649" y="3410338"/>
              <a:ext cx="447870" cy="289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0321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443E0-CA28-7E9D-B911-840C032A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951F7-B67E-E4E1-478E-5353493F7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16412" cy="14834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Pretrained using self-supervision with </a:t>
            </a:r>
            <a:r>
              <a:rPr lang="en-US" i="1" dirty="0"/>
              <a:t>large</a:t>
            </a:r>
            <a:r>
              <a:rPr lang="en-US" dirty="0"/>
              <a:t> amounts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Capable of zero-shot or few-shot learning on tasks that differ from pre-training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Generalize to entities (domains) not observed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291397974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1B4C4-F168-A773-D59F-2A3842943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foundation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2C804-1236-92E7-64EF-5B8DEE7A2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7178040" cy="10741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Many types of graphs with different structures, semantics, and feature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Many tasks in different domains</a:t>
            </a:r>
          </a:p>
        </p:txBody>
      </p:sp>
      <p:pic>
        <p:nvPicPr>
          <p:cNvPr id="5" name="Picture 2" descr="Example knowledge graph containing artists, works, and museums. ">
            <a:extLst>
              <a:ext uri="{FF2B5EF4-FFF2-40B4-BE49-F238E27FC236}">
                <a16:creationId xmlns:a16="http://schemas.microsoft.com/office/drawing/2014/main" id="{371A8B32-8A70-7600-EB26-B7A225E64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764" y="3721204"/>
            <a:ext cx="5214290" cy="29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5B2AD8-7179-30B0-D0F5-BFB4E53108B7}"/>
              </a:ext>
            </a:extLst>
          </p:cNvPr>
          <p:cNvSpPr txBox="1"/>
          <p:nvPr/>
        </p:nvSpPr>
        <p:spPr>
          <a:xfrm>
            <a:off x="8099850" y="6555568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Zilliz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4" descr="Molecular Structure of Caffeine">
            <a:extLst>
              <a:ext uri="{FF2B5EF4-FFF2-40B4-BE49-F238E27FC236}">
                <a16:creationId xmlns:a16="http://schemas.microsoft.com/office/drawing/2014/main" id="{87BA4294-95D4-6619-44E8-FB7A082D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8" y="4755215"/>
            <a:ext cx="1957599" cy="161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3701D7-5E7B-0699-47F9-A697770CA8DD}"/>
              </a:ext>
            </a:extLst>
          </p:cNvPr>
          <p:cNvSpPr txBox="1"/>
          <p:nvPr/>
        </p:nvSpPr>
        <p:spPr>
          <a:xfrm>
            <a:off x="1679738" y="6293958"/>
            <a:ext cx="2534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Chemistry StackExchange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15BAF-9ADF-A445-F403-74FC4D3B8F70}"/>
              </a:ext>
            </a:extLst>
          </p:cNvPr>
          <p:cNvSpPr txBox="1"/>
          <p:nvPr/>
        </p:nvSpPr>
        <p:spPr>
          <a:xfrm>
            <a:off x="1921721" y="4389365"/>
            <a:ext cx="1553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6"/>
              </a:rPr>
              <a:t>vertabelo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4" descr="Database schema - tables are nodes connected by primary and foreign keys">
            <a:extLst>
              <a:ext uri="{FF2B5EF4-FFF2-40B4-BE49-F238E27FC236}">
                <a16:creationId xmlns:a16="http://schemas.microsoft.com/office/drawing/2014/main" id="{1268B4CF-0752-2779-94AD-9390C7B59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65" r="50180" b="11481"/>
          <a:stretch>
            <a:fillRect/>
          </a:stretch>
        </p:blipFill>
        <p:spPr bwMode="auto">
          <a:xfrm>
            <a:off x="1230555" y="2562812"/>
            <a:ext cx="3433034" cy="182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Top shot of a representation of networks with stick figures.">
            <a:extLst>
              <a:ext uri="{FF2B5EF4-FFF2-40B4-BE49-F238E27FC236}">
                <a16:creationId xmlns:a16="http://schemas.microsoft.com/office/drawing/2014/main" id="{D89364A3-E2B7-1542-A7D9-F57DB4E79A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1040" y="1274103"/>
            <a:ext cx="3433034" cy="2284547"/>
          </a:xfrm>
          <a:prstGeom prst="rect">
            <a:avLst/>
          </a:prstGeom>
        </p:spPr>
      </p:pic>
      <p:pic>
        <p:nvPicPr>
          <p:cNvPr id="18" name="Picture 2" descr="Some 3D social media icons.">
            <a:extLst>
              <a:ext uri="{FF2B5EF4-FFF2-40B4-BE49-F238E27FC236}">
                <a16:creationId xmlns:a16="http://schemas.microsoft.com/office/drawing/2014/main" id="{7B24435B-642D-7509-B322-51F8F1AC6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5" t="2786" r="15365" b="6599"/>
          <a:stretch>
            <a:fillRect/>
          </a:stretch>
        </p:blipFill>
        <p:spPr bwMode="auto">
          <a:xfrm>
            <a:off x="10941416" y="2854615"/>
            <a:ext cx="812657" cy="70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01527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1B2A-D382-B92C-4426-ED5514AE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PRODIGY – a step toward graph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1895F-86AF-29DB-D406-00D8E2E61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95933" cy="30613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Unified framework for few-shot classification learning on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Agnostic to graph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Constraints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Requires data graph nodes to have input features → node features must be represented in the same feature space (e.g., text embedding)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Requires retraining in different domains where node features are not represented with text or text is out of sample from training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80416-E990-BF51-0E0A-BEFD378AF673}"/>
              </a:ext>
            </a:extLst>
          </p:cNvPr>
          <p:cNvSpPr txBox="1"/>
          <p:nvPr/>
        </p:nvSpPr>
        <p:spPr>
          <a:xfrm>
            <a:off x="4610887" y="6589376"/>
            <a:ext cx="26709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Huang et all, 2023,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BC10EF-61EB-1A72-A9E0-02B62A81D681}"/>
              </a:ext>
            </a:extLst>
          </p:cNvPr>
          <p:cNvGrpSpPr/>
          <p:nvPr/>
        </p:nvGrpSpPr>
        <p:grpSpPr>
          <a:xfrm>
            <a:off x="1002423" y="3896101"/>
            <a:ext cx="10187153" cy="2693275"/>
            <a:chOff x="861847" y="3896101"/>
            <a:chExt cx="10187153" cy="26932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66EC76B-5D2A-79E9-DF64-193CBAE0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7111" y="3896101"/>
              <a:ext cx="6141889" cy="269327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7284A8-136E-3BA2-D85E-0F59CF260E6C}"/>
                </a:ext>
              </a:extLst>
            </p:cNvPr>
            <p:cNvGrpSpPr/>
            <p:nvPr/>
          </p:nvGrpSpPr>
          <p:grpSpPr>
            <a:xfrm>
              <a:off x="861847" y="4320698"/>
              <a:ext cx="3749040" cy="1844080"/>
              <a:chOff x="6656832" y="1078992"/>
              <a:chExt cx="3749040" cy="18440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BCB7884-8BBC-DCD3-2D85-1A91AF872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2280" y="1078992"/>
                <a:ext cx="3593592" cy="1844080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7424042-5C45-41A9-C8B8-3B4E177AC0EC}"/>
                  </a:ext>
                </a:extLst>
              </p:cNvPr>
              <p:cNvSpPr/>
              <p:nvPr/>
            </p:nvSpPr>
            <p:spPr>
              <a:xfrm>
                <a:off x="6656832" y="1819656"/>
                <a:ext cx="475488" cy="366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90942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AB7E-591C-B2B4-C7F6-C8FBF8A95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Knowledge graph review</a:t>
            </a:r>
          </a:p>
        </p:txBody>
      </p:sp>
    </p:spTree>
    <p:extLst>
      <p:ext uri="{BB962C8B-B14F-4D97-AF65-F5344CB8AC3E}">
        <p14:creationId xmlns:p14="http://schemas.microsoft.com/office/powerpoint/2010/main" val="31377563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A0CB-EF89-7684-5911-78BC2C79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F75F4-ED2E-B98E-DE93-DE6A1E648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566483" cy="344914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Heterogeneous graphs that represent entities, types, and relationships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Nodes are </a:t>
            </a:r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entities</a:t>
            </a:r>
            <a:r>
              <a:rPr lang="en-US" i="1" dirty="0"/>
              <a:t>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Nodes are labeled with their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types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Nodes do </a:t>
            </a:r>
            <a:r>
              <a:rPr lang="en-US" b="1" dirty="0">
                <a:solidFill>
                  <a:srgbClr val="C00000"/>
                </a:solidFill>
              </a:rPr>
              <a:t>not</a:t>
            </a:r>
            <a:r>
              <a:rPr lang="en-US" dirty="0"/>
              <a:t> have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Edges between nodes indicate specific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relationships</a:t>
            </a:r>
            <a:r>
              <a:rPr lang="en-US" dirty="0"/>
              <a:t> between entities, often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directional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Typically represented by </a:t>
            </a:r>
            <a:r>
              <a:rPr lang="en-US" dirty="0">
                <a:solidFill>
                  <a:srgbClr val="C00000"/>
                </a:solidFill>
              </a:rPr>
              <a:t>triples</a:t>
            </a:r>
            <a:r>
              <a:rPr lang="en-US" dirty="0"/>
              <a:t> (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head, relation, tail</a:t>
            </a:r>
            <a:r>
              <a:rPr lang="en-US" dirty="0"/>
              <a:t>) where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head (h)</a:t>
            </a:r>
            <a:r>
              <a:rPr lang="en-US" dirty="0"/>
              <a:t> has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relation (r)</a:t>
            </a:r>
            <a:r>
              <a:rPr lang="en-US" dirty="0"/>
              <a:t> with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tail (t)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87D21-FFDC-BADC-B2B3-7FE5836DA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612" y="1083278"/>
            <a:ext cx="3886200" cy="478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66029D-6114-25CE-249F-7ECC538B62DD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88988510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8BAD-02E3-7E47-95BA-AFC0990DA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Biomedical knowledge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391A6-639F-D4C5-5864-42142095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546284" cy="7417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types: drugs, biological pathways, diseases,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Relation types: associated, interacts, 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77C78-4332-5E12-67A5-623474D27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86" y="2595880"/>
            <a:ext cx="3860800" cy="3073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DC34374-B325-E327-ACDC-36CBBF0DD550}"/>
              </a:ext>
            </a:extLst>
          </p:cNvPr>
          <p:cNvGrpSpPr/>
          <p:nvPr/>
        </p:nvGrpSpPr>
        <p:grpSpPr>
          <a:xfrm>
            <a:off x="5327009" y="2507201"/>
            <a:ext cx="6420957" cy="2984500"/>
            <a:chOff x="5327009" y="2507201"/>
            <a:chExt cx="6420957" cy="29845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6902B9-0704-3E18-F1BD-9E72C4BA8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3700" y="2507201"/>
              <a:ext cx="6184900" cy="29845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2D5F5C-1115-4022-A653-99A9BEC27860}"/>
                </a:ext>
              </a:extLst>
            </p:cNvPr>
            <p:cNvSpPr/>
            <p:nvPr/>
          </p:nvSpPr>
          <p:spPr>
            <a:xfrm>
              <a:off x="5327009" y="4420998"/>
              <a:ext cx="285226" cy="1510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93055C-D6C4-BAAD-885A-86FDB5333D4A}"/>
                </a:ext>
              </a:extLst>
            </p:cNvPr>
            <p:cNvSpPr/>
            <p:nvPr/>
          </p:nvSpPr>
          <p:spPr>
            <a:xfrm>
              <a:off x="11462740" y="3541552"/>
              <a:ext cx="285226" cy="1510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485765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CE01-6FBB-5F0C-44AF-720E1FE7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Bibliographic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C61BD-5FAA-8CA6-BDB7-0607A57A0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8923789" cy="10741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types: paper, title, author, conference,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Relation types: </a:t>
            </a:r>
            <a:r>
              <a:rPr lang="en-US" dirty="0" err="1"/>
              <a:t>pubWhere</a:t>
            </a:r>
            <a:r>
              <a:rPr lang="en-US" dirty="0"/>
              <a:t>, </a:t>
            </a:r>
            <a:r>
              <a:rPr lang="en-US" dirty="0" err="1"/>
              <a:t>pubYear</a:t>
            </a:r>
            <a:r>
              <a:rPr lang="en-US" dirty="0"/>
              <a:t>, </a:t>
            </a:r>
            <a:r>
              <a:rPr lang="en-US" dirty="0" err="1"/>
              <a:t>hasTitle</a:t>
            </a:r>
            <a:r>
              <a:rPr lang="en-US" dirty="0"/>
              <a:t>, </a:t>
            </a:r>
            <a:r>
              <a:rPr lang="en-US" dirty="0" err="1"/>
              <a:t>hasAuthor</a:t>
            </a:r>
            <a:r>
              <a:rPr lang="en-US" dirty="0"/>
              <a:t>, cite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D0219-9E29-ADAE-8345-B588D21D5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2433320"/>
            <a:ext cx="7493000" cy="378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997F64-E045-CD2F-94D6-8049DCDACC98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73341913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CE8D1-F027-566D-EBAB-E13A3956D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0C22-95E8-84FD-B340-940F4E78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E-commerce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9EFD9-D319-4B44-AA9C-09D64E795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8923789" cy="7417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types: user, item, query, location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Relation types: purchase, visit, guide,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C319A-E8ED-778A-E786-A02C6DFC19C6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59083-7880-4BE7-8421-089D760A2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275" y="2996695"/>
            <a:ext cx="4337050" cy="355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28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E212-40CD-42B4-ED8A-694668EA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AD7-73CE-2F2B-A3D6-23464F280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424333" cy="23791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a foundation model?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Knowledge graph (KG) review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Standard KG completion models fail as KG foundation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Relational </a:t>
            </a:r>
            <a:r>
              <a:rPr lang="en-US" dirty="0" err="1"/>
              <a:t>GNNs</a:t>
            </a:r>
            <a:r>
              <a:rPr lang="en-US" dirty="0"/>
              <a:t> mostly fail as KG foundation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InGram</a:t>
            </a:r>
            <a:r>
              <a:rPr lang="en-US" dirty="0"/>
              <a:t> – a conditional KG foundation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905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895C-E40C-4FA3-D1BA-126B8E53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KG vs natural language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5329F-5BD4-80DA-795C-58E5E9577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973733" cy="3379900"/>
          </a:xfrm>
        </p:spPr>
        <p:txBody>
          <a:bodyPr/>
          <a:lstStyle/>
          <a:p>
            <a:r>
              <a:rPr lang="en-US" dirty="0"/>
              <a:t>E-commerce graph example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Natural language: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User searches for shoes. User buys hand-bag.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All </a:t>
            </a:r>
            <a:r>
              <a:rPr lang="en-US" dirty="0">
                <a:solidFill>
                  <a:srgbClr val="C00000"/>
                </a:solidFill>
              </a:rPr>
              <a:t>entities are of the same type</a:t>
            </a:r>
            <a:r>
              <a:rPr lang="en-US" dirty="0"/>
              <a:t> (words / tokens)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Knowledge graph: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User, Shoes, Hand-bag </a:t>
            </a:r>
            <a:r>
              <a:rPr lang="en-US" dirty="0"/>
              <a:t>→ entities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Searches, Buys </a:t>
            </a:r>
            <a:r>
              <a:rPr lang="en-US" dirty="0"/>
              <a:t>→ relations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Two modalities</a:t>
            </a:r>
            <a:r>
              <a:rPr lang="en-US" dirty="0"/>
              <a:t>, heterogeneous constructs requiring different “interpretation”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522CDE-5297-9DF4-C2F2-ADF22B69276A}"/>
              </a:ext>
            </a:extLst>
          </p:cNvPr>
          <p:cNvSpPr/>
          <p:nvPr/>
        </p:nvSpPr>
        <p:spPr>
          <a:xfrm>
            <a:off x="1905000" y="2065867"/>
            <a:ext cx="609600" cy="287866"/>
          </a:xfrm>
          <a:prstGeom prst="rect">
            <a:avLst/>
          </a:prstGeom>
          <a:noFill/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9AB49-0678-F2A9-4305-D292B2DA23BB}"/>
              </a:ext>
            </a:extLst>
          </p:cNvPr>
          <p:cNvSpPr/>
          <p:nvPr/>
        </p:nvSpPr>
        <p:spPr>
          <a:xfrm>
            <a:off x="2540001" y="2065867"/>
            <a:ext cx="1083732" cy="287866"/>
          </a:xfrm>
          <a:prstGeom prst="rect">
            <a:avLst/>
          </a:prstGeom>
          <a:noFill/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1FDD4-67CC-80C5-D990-274CE6385A79}"/>
              </a:ext>
            </a:extLst>
          </p:cNvPr>
          <p:cNvSpPr/>
          <p:nvPr/>
        </p:nvSpPr>
        <p:spPr>
          <a:xfrm>
            <a:off x="4072467" y="2065867"/>
            <a:ext cx="719666" cy="287866"/>
          </a:xfrm>
          <a:prstGeom prst="rect">
            <a:avLst/>
          </a:prstGeom>
          <a:noFill/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61838E-9503-28BD-AF32-80893B271A08}"/>
              </a:ext>
            </a:extLst>
          </p:cNvPr>
          <p:cNvSpPr/>
          <p:nvPr/>
        </p:nvSpPr>
        <p:spPr>
          <a:xfrm>
            <a:off x="4902199" y="2065867"/>
            <a:ext cx="609600" cy="287866"/>
          </a:xfrm>
          <a:prstGeom prst="rect">
            <a:avLst/>
          </a:prstGeom>
          <a:noFill/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D82624-E246-D1F0-8386-B4CB3F5F9085}"/>
              </a:ext>
            </a:extLst>
          </p:cNvPr>
          <p:cNvSpPr/>
          <p:nvPr/>
        </p:nvSpPr>
        <p:spPr>
          <a:xfrm>
            <a:off x="5486400" y="2065867"/>
            <a:ext cx="609600" cy="287866"/>
          </a:xfrm>
          <a:prstGeom prst="rect">
            <a:avLst/>
          </a:prstGeom>
          <a:noFill/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45505C-B7D1-6CBE-8EFF-9724FCA0AC65}"/>
              </a:ext>
            </a:extLst>
          </p:cNvPr>
          <p:cNvSpPr/>
          <p:nvPr/>
        </p:nvSpPr>
        <p:spPr>
          <a:xfrm>
            <a:off x="6129867" y="2065867"/>
            <a:ext cx="1143000" cy="287866"/>
          </a:xfrm>
          <a:prstGeom prst="rect">
            <a:avLst/>
          </a:prstGeom>
          <a:noFill/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0973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2D6D0-8E52-6D2D-48B1-14EC11953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8851D-83DC-FECB-D7C8-AAC3BAA8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KG vs natural language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52001-F149-683A-7528-94F79E364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973733" cy="2488374"/>
          </a:xfrm>
        </p:spPr>
        <p:txBody>
          <a:bodyPr/>
          <a:lstStyle/>
          <a:p>
            <a:r>
              <a:rPr lang="en-US" dirty="0"/>
              <a:t>E-commerce graph example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Natural language: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User searches for shoes. User buys hand-bag.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Tokens are </a:t>
            </a:r>
            <a:r>
              <a:rPr lang="en-US" dirty="0">
                <a:solidFill>
                  <a:srgbClr val="C00000"/>
                </a:solidFill>
              </a:rPr>
              <a:t>connected sequentially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Knowledge graph: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Entities are connected in an </a:t>
            </a:r>
            <a:r>
              <a:rPr lang="en-US" dirty="0">
                <a:solidFill>
                  <a:srgbClr val="C00000"/>
                </a:solidFill>
              </a:rPr>
              <a:t>arbitrary graph structure</a:t>
            </a:r>
            <a:r>
              <a:rPr lang="en-US" dirty="0"/>
              <a:t> that is informative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A36DBB-19BB-A5F0-66AD-EB3801602F81}"/>
              </a:ext>
            </a:extLst>
          </p:cNvPr>
          <p:cNvSpPr/>
          <p:nvPr/>
        </p:nvSpPr>
        <p:spPr>
          <a:xfrm>
            <a:off x="1905000" y="2065867"/>
            <a:ext cx="609600" cy="287866"/>
          </a:xfrm>
          <a:prstGeom prst="rect">
            <a:avLst/>
          </a:prstGeom>
          <a:noFill/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6B3428-7B2E-47BF-C122-8C627805FC96}"/>
              </a:ext>
            </a:extLst>
          </p:cNvPr>
          <p:cNvSpPr/>
          <p:nvPr/>
        </p:nvSpPr>
        <p:spPr>
          <a:xfrm>
            <a:off x="2540001" y="2065867"/>
            <a:ext cx="1083732" cy="287866"/>
          </a:xfrm>
          <a:prstGeom prst="rect">
            <a:avLst/>
          </a:prstGeom>
          <a:noFill/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EA209A-2251-8584-9381-8660717941E7}"/>
              </a:ext>
            </a:extLst>
          </p:cNvPr>
          <p:cNvSpPr/>
          <p:nvPr/>
        </p:nvSpPr>
        <p:spPr>
          <a:xfrm>
            <a:off x="4072467" y="2065867"/>
            <a:ext cx="719666" cy="287866"/>
          </a:xfrm>
          <a:prstGeom prst="rect">
            <a:avLst/>
          </a:prstGeom>
          <a:noFill/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AF71A4-6388-EBF0-588F-1D784F93B64E}"/>
              </a:ext>
            </a:extLst>
          </p:cNvPr>
          <p:cNvSpPr/>
          <p:nvPr/>
        </p:nvSpPr>
        <p:spPr>
          <a:xfrm>
            <a:off x="4902199" y="2065867"/>
            <a:ext cx="609600" cy="287866"/>
          </a:xfrm>
          <a:prstGeom prst="rect">
            <a:avLst/>
          </a:prstGeom>
          <a:noFill/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2ECEFC-5DF9-5C33-541F-CC8BEA53D5CC}"/>
              </a:ext>
            </a:extLst>
          </p:cNvPr>
          <p:cNvSpPr/>
          <p:nvPr/>
        </p:nvSpPr>
        <p:spPr>
          <a:xfrm>
            <a:off x="5486400" y="2065867"/>
            <a:ext cx="609600" cy="287866"/>
          </a:xfrm>
          <a:prstGeom prst="rect">
            <a:avLst/>
          </a:prstGeom>
          <a:noFill/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3AE9B1-1EDD-30F8-69F8-4F38276FC2F3}"/>
              </a:ext>
            </a:extLst>
          </p:cNvPr>
          <p:cNvSpPr/>
          <p:nvPr/>
        </p:nvSpPr>
        <p:spPr>
          <a:xfrm>
            <a:off x="6129867" y="2065867"/>
            <a:ext cx="1143000" cy="287866"/>
          </a:xfrm>
          <a:prstGeom prst="rect">
            <a:avLst/>
          </a:prstGeom>
          <a:noFill/>
          <a:ln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7BAC43-71C9-EA61-E3CA-75AC0B3811D5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B65F3F-2E71-DFC6-02B6-4690CA36E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504" y="4060518"/>
            <a:ext cx="3040592" cy="249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6638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464C7-9FE2-4FA2-8CDA-B477E658B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foundation models for knowledge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01845-0161-F450-F328-FD6C21758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406467" cy="46602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KG foundation model should be able to form embeddings for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new entities and relations</a:t>
            </a:r>
            <a:r>
              <a:rPr lang="en-US" dirty="0"/>
              <a:t> in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any KG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Double equivariant architecture – </a:t>
            </a:r>
            <a:r>
              <a:rPr lang="en-US" dirty="0"/>
              <a:t>node and edge relabeling only permutes their respective embedding order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Without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edge equivariance</a:t>
            </a:r>
            <a:r>
              <a:rPr lang="en-US" dirty="0"/>
              <a:t>, model learns “The relation called </a:t>
            </a:r>
            <a:r>
              <a:rPr lang="en-US" i="1" dirty="0"/>
              <a:t>employs </a:t>
            </a:r>
            <a:r>
              <a:rPr lang="en-US" dirty="0"/>
              <a:t>connects </a:t>
            </a:r>
            <a:r>
              <a:rPr lang="en-US" i="1" dirty="0"/>
              <a:t>organization</a:t>
            </a:r>
            <a:r>
              <a:rPr lang="en-US" dirty="0"/>
              <a:t> to </a:t>
            </a:r>
            <a:r>
              <a:rPr lang="en-US" i="1" dirty="0"/>
              <a:t>employee, </a:t>
            </a:r>
            <a:r>
              <a:rPr lang="en-US" dirty="0"/>
              <a:t>and the relation </a:t>
            </a:r>
            <a:r>
              <a:rPr lang="en-US" i="1" dirty="0"/>
              <a:t>co-worker</a:t>
            </a:r>
            <a:r>
              <a:rPr lang="en-US" dirty="0"/>
              <a:t> connects </a:t>
            </a:r>
            <a:r>
              <a:rPr lang="en-US" i="1" dirty="0"/>
              <a:t>employees”.</a:t>
            </a:r>
            <a:endParaRPr lang="en-US" dirty="0"/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With edge equivariance</a:t>
            </a:r>
            <a:r>
              <a:rPr lang="en-US" dirty="0"/>
              <a:t>, model learns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relations</a:t>
            </a:r>
            <a:r>
              <a:rPr lang="en-US" dirty="0"/>
              <a:t> that connect high-degree nodes to medium-degree nodes which are also connected via a symmetric relation are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antisymmetric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How? One approach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Process the graph structure between entities using </a:t>
            </a:r>
            <a:r>
              <a:rPr lang="en-US" dirty="0" err="1"/>
              <a:t>GNNs</a:t>
            </a:r>
            <a:endParaRPr lang="en-US" dirty="0"/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8E41"/>
                </a:solidFill>
              </a:rPr>
              <a:t>Use KG completion as a self-supervised learning task</a:t>
            </a:r>
          </a:p>
        </p:txBody>
      </p:sp>
    </p:spTree>
    <p:extLst>
      <p:ext uri="{BB962C8B-B14F-4D97-AF65-F5344CB8AC3E}">
        <p14:creationId xmlns:p14="http://schemas.microsoft.com/office/powerpoint/2010/main" val="244953847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2E45-F838-0F1F-8F62-F0FD8D918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Standard KG completion models fail</a:t>
            </a:r>
          </a:p>
        </p:txBody>
      </p:sp>
    </p:spTree>
    <p:extLst>
      <p:ext uri="{BB962C8B-B14F-4D97-AF65-F5344CB8AC3E}">
        <p14:creationId xmlns:p14="http://schemas.microsoft.com/office/powerpoint/2010/main" val="70433776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A3725-3E00-96BB-E364-ABC710EA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 (KG) completion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71FCC-B23E-D8CF-35A0-9B72B77D2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099958" cy="118750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Given a large KG, can we ”complete” it (i.e., add missing edges)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Task is typically formulated as predicting tails (or consequents)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Given (head, relation) predict missing 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2EB63-37E0-3B68-40BE-C6F4B81D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637" y="3126686"/>
            <a:ext cx="7448725" cy="3362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1F1E1D-7F3A-AE6D-09CF-8166F29F4653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40755048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D9B02-4268-513F-7A85-FD54F1C07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B5CA-22AA-E259-C9BB-A8FB225B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Transductive methods for KG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81031-EC79-31A2-07F8-F2D748EF8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10056223" cy="6647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“Standard” KG completion methods use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shallow embedding methods </a:t>
            </a:r>
            <a:r>
              <a:rPr lang="en-US" dirty="0"/>
              <a:t>for computational efficiency on large KGs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4D6FED-87C8-24AD-0144-E305C62E99CE}"/>
              </a:ext>
            </a:extLst>
          </p:cNvPr>
          <p:cNvGrpSpPr/>
          <p:nvPr/>
        </p:nvGrpSpPr>
        <p:grpSpPr>
          <a:xfrm>
            <a:off x="1681842" y="2721870"/>
            <a:ext cx="8828315" cy="3306397"/>
            <a:chOff x="2657971" y="3551603"/>
            <a:chExt cx="8828315" cy="3306397"/>
          </a:xfrm>
        </p:grpSpPr>
        <p:sp>
          <p:nvSpPr>
            <p:cNvPr id="22" name="Left Brace 21">
              <a:extLst>
                <a:ext uri="{FF2B5EF4-FFF2-40B4-BE49-F238E27FC236}">
                  <a16:creationId xmlns:a16="http://schemas.microsoft.com/office/drawing/2014/main" id="{E29F43CD-5067-ACCF-FC88-E76EB1D17D86}"/>
                </a:ext>
              </a:extLst>
            </p:cNvPr>
            <p:cNvSpPr/>
            <p:nvPr/>
          </p:nvSpPr>
          <p:spPr>
            <a:xfrm rot="10800000">
              <a:off x="7770764" y="3633961"/>
              <a:ext cx="228602" cy="2181351"/>
            </a:xfrm>
            <a:prstGeom prst="leftBrace">
              <a:avLst>
                <a:gd name="adj1" fmla="val 8333"/>
                <a:gd name="adj2" fmla="val 4861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54A00E8-A502-EA2E-FDD2-919C41104AF6}"/>
                </a:ext>
              </a:extLst>
            </p:cNvPr>
            <p:cNvGrpSpPr/>
            <p:nvPr/>
          </p:nvGrpSpPr>
          <p:grpSpPr>
            <a:xfrm>
              <a:off x="2657971" y="3551603"/>
              <a:ext cx="8828315" cy="3306397"/>
              <a:chOff x="2649582" y="3264629"/>
              <a:chExt cx="8828315" cy="330639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4AE4408-21C8-5CA8-0C86-1194BB1C621E}"/>
                  </a:ext>
                </a:extLst>
              </p:cNvPr>
              <p:cNvGrpSpPr/>
              <p:nvPr/>
            </p:nvGrpSpPr>
            <p:grpSpPr>
              <a:xfrm rot="16200000">
                <a:off x="3693521" y="4601390"/>
                <a:ext cx="2098767" cy="228601"/>
                <a:chOff x="6534150" y="3407980"/>
                <a:chExt cx="3540125" cy="457200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93393F2-CD74-D33E-37CE-73A469D86C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047971" y="3407980"/>
                  <a:ext cx="457200" cy="4572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8BBF6AA-D360-1176-127A-D9F5477D62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534150" y="3407980"/>
                  <a:ext cx="457200" cy="4572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F0A6630-9CD4-3013-16BF-D6B0BB57C3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561792" y="3407980"/>
                  <a:ext cx="457200" cy="4572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C4F0622-8CFF-B22D-290E-4AB8DF11AF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075613" y="3407980"/>
                  <a:ext cx="457200" cy="4572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DAB7A14-C995-C832-190E-5271C9F2DB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589434" y="3407980"/>
                  <a:ext cx="457200" cy="4572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4741F58-0F55-A6C1-1BA2-EF32C4EB53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103255" y="3407980"/>
                  <a:ext cx="457200" cy="4572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4BEA988-87AC-E928-4EA3-2D862F63BFC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617075" y="3407980"/>
                  <a:ext cx="457200" cy="4572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54CB69-78EF-8B3B-FBBC-C465C0052DEC}"/>
                  </a:ext>
                </a:extLst>
              </p:cNvPr>
              <p:cNvSpPr txBox="1"/>
              <p:nvPr/>
            </p:nvSpPr>
            <p:spPr>
              <a:xfrm>
                <a:off x="6156961" y="4983217"/>
                <a:ext cx="14184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embedding </a:t>
                </a:r>
              </a:p>
              <a:p>
                <a:pPr algn="ctr"/>
                <a:r>
                  <a:rPr lang="en-US" dirty="0"/>
                  <a:t>matrix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C244C4-FDB2-D6D0-79FE-9AFB84448AAD}"/>
                  </a:ext>
                </a:extLst>
              </p:cNvPr>
              <p:cNvSpPr/>
              <p:nvPr/>
            </p:nvSpPr>
            <p:spPr>
              <a:xfrm>
                <a:off x="3753394" y="3666308"/>
                <a:ext cx="3962400" cy="209876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4B14843-70B1-8135-A3F6-FBA0A406AFBB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82" y="4302573"/>
                    <a:ext cx="955766" cy="8309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4800" b="1" i="0" smtClean="0">
                            <a:latin typeface="Cambria Math" panose="02040503050406030204" pitchFamily="18" charset="0"/>
                          </a:rPr>
                          <m:t>𝐙</m:t>
                        </m:r>
                      </m:oMath>
                    </a14:m>
                    <a:r>
                      <a:rPr lang="en-US" sz="4800" dirty="0"/>
                      <a:t>=</a:t>
                    </a: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4B14843-70B1-8135-A3F6-FBA0A406AF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82" y="4302573"/>
                    <a:ext cx="955766" cy="83099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9211" t="-16667" r="-26316" b="-393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437E8CB7-5780-8FF0-E7B0-FABE8EA366B7}"/>
                  </a:ext>
                </a:extLst>
              </p:cNvPr>
              <p:cNvSpPr/>
              <p:nvPr/>
            </p:nvSpPr>
            <p:spPr>
              <a:xfrm rot="16200000">
                <a:off x="5599070" y="4101194"/>
                <a:ext cx="271052" cy="3962400"/>
              </a:xfrm>
              <a:prstGeom prst="leftBrace">
                <a:avLst>
                  <a:gd name="adj1" fmla="val 8333"/>
                  <a:gd name="adj2" fmla="val 48611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A1DFF9BF-6769-DBCD-2FA9-E7B2CB4B7FBC}"/>
                      </a:ext>
                    </a:extLst>
                  </p:cNvPr>
                  <p:cNvSpPr txBox="1"/>
                  <p:nvPr/>
                </p:nvSpPr>
                <p:spPr>
                  <a:xfrm>
                    <a:off x="4561114" y="6201694"/>
                    <a:ext cx="271054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a14:m>
                    <a:r>
                      <a:rPr lang="en-US" dirty="0"/>
                      <a:t> columns (one per node)</a:t>
                    </a: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A1DFF9BF-6769-DBCD-2FA9-E7B2CB4B7F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1114" y="6201694"/>
                    <a:ext cx="271054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6667" r="-935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3DC45B26-DF56-7DF1-ADB6-0EBB3BA0CC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63886" y="3484515"/>
                <a:ext cx="2002971" cy="10620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1F35257E-885D-7B02-D0BF-00E4CF08059C}"/>
                      </a:ext>
                    </a:extLst>
                  </p:cNvPr>
                  <p:cNvSpPr txBox="1"/>
                  <p:nvPr/>
                </p:nvSpPr>
                <p:spPr>
                  <a:xfrm>
                    <a:off x="6908073" y="3264629"/>
                    <a:ext cx="456982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column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a14:m>
                    <a:r>
                      <a:rPr lang="en-US" dirty="0"/>
                      <a:t> is the embedding vector for node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1F35257E-885D-7B02-D0BF-00E4CF0805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08073" y="3264629"/>
                    <a:ext cx="456982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667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3EB1612-E1E8-DFF3-6506-DBFF1251C7EE}"/>
                      </a:ext>
                    </a:extLst>
                  </p:cNvPr>
                  <p:cNvSpPr txBox="1"/>
                  <p:nvPr/>
                </p:nvSpPr>
                <p:spPr>
                  <a:xfrm>
                    <a:off x="7999366" y="4570730"/>
                    <a:ext cx="3329125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a14:m>
                    <a:r>
                      <a:rPr lang="en-US" dirty="0"/>
                      <a:t> rows (embedding dimension)</a:t>
                    </a: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D3EB1612-E1E8-DFF3-6506-DBFF1251C7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99366" y="4570730"/>
                    <a:ext cx="332912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6667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4655008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24CD3-3C5B-8286-9C73-0A2113690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F8140-8202-9439-475A-8C4B914ED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KG Completion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22C18A4-6423-3C75-41EB-A7DF87FAB7A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68741" y="2036738"/>
              <a:ext cx="9219496" cy="16707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512">
                      <a:extLst>
                        <a:ext uri="{9D8B030D-6E8A-4147-A177-3AD203B41FA5}">
                          <a16:colId xmlns:a16="http://schemas.microsoft.com/office/drawing/2014/main" val="2737233408"/>
                        </a:ext>
                      </a:extLst>
                    </a:gridCol>
                    <a:gridCol w="1853967">
                      <a:extLst>
                        <a:ext uri="{9D8B030D-6E8A-4147-A177-3AD203B41FA5}">
                          <a16:colId xmlns:a16="http://schemas.microsoft.com/office/drawing/2014/main" val="2281600136"/>
                        </a:ext>
                      </a:extLst>
                    </a:gridCol>
                    <a:gridCol w="1392573">
                      <a:extLst>
                        <a:ext uri="{9D8B030D-6E8A-4147-A177-3AD203B41FA5}">
                          <a16:colId xmlns:a16="http://schemas.microsoft.com/office/drawing/2014/main" val="3236256039"/>
                        </a:ext>
                      </a:extLst>
                    </a:gridCol>
                    <a:gridCol w="922789">
                      <a:extLst>
                        <a:ext uri="{9D8B030D-6E8A-4147-A177-3AD203B41FA5}">
                          <a16:colId xmlns:a16="http://schemas.microsoft.com/office/drawing/2014/main" val="2782461000"/>
                        </a:ext>
                      </a:extLst>
                    </a:gridCol>
                    <a:gridCol w="1065401">
                      <a:extLst>
                        <a:ext uri="{9D8B030D-6E8A-4147-A177-3AD203B41FA5}">
                          <a16:colId xmlns:a16="http://schemas.microsoft.com/office/drawing/2014/main" val="3838386564"/>
                        </a:ext>
                      </a:extLst>
                    </a:gridCol>
                    <a:gridCol w="1015068">
                      <a:extLst>
                        <a:ext uri="{9D8B030D-6E8A-4147-A177-3AD203B41FA5}">
                          <a16:colId xmlns:a16="http://schemas.microsoft.com/office/drawing/2014/main" val="2383018963"/>
                        </a:ext>
                      </a:extLst>
                    </a:gridCol>
                    <a:gridCol w="1006679">
                      <a:extLst>
                        <a:ext uri="{9D8B030D-6E8A-4147-A177-3AD203B41FA5}">
                          <a16:colId xmlns:a16="http://schemas.microsoft.com/office/drawing/2014/main" val="709997563"/>
                        </a:ext>
                      </a:extLst>
                    </a:gridCol>
                    <a:gridCol w="981507">
                      <a:extLst>
                        <a:ext uri="{9D8B030D-6E8A-4147-A177-3AD203B41FA5}">
                          <a16:colId xmlns:a16="http://schemas.microsoft.com/office/drawing/2014/main" val="26543548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Embedding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Sym.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Antisym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1-to-N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07516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𝐡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𝐫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𝐭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𝐭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❌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3306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TransR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⊥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0" smtClean="0">
                                            <a:latin typeface="Cambria Math" panose="02040503050406030204" pitchFamily="18" charset="0"/>
                                          </a:rPr>
                                          <m:t>𝐭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⊥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𝐭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𝐫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b="0" dirty="0"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51080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122C18A4-6423-3C75-41EB-A7DF87FAB7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426620"/>
                  </p:ext>
                </p:extLst>
              </p:nvPr>
            </p:nvGraphicFramePr>
            <p:xfrm>
              <a:off x="1568741" y="2036738"/>
              <a:ext cx="9219496" cy="16707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81512">
                      <a:extLst>
                        <a:ext uri="{9D8B030D-6E8A-4147-A177-3AD203B41FA5}">
                          <a16:colId xmlns:a16="http://schemas.microsoft.com/office/drawing/2014/main" val="2737233408"/>
                        </a:ext>
                      </a:extLst>
                    </a:gridCol>
                    <a:gridCol w="1853967">
                      <a:extLst>
                        <a:ext uri="{9D8B030D-6E8A-4147-A177-3AD203B41FA5}">
                          <a16:colId xmlns:a16="http://schemas.microsoft.com/office/drawing/2014/main" val="2281600136"/>
                        </a:ext>
                      </a:extLst>
                    </a:gridCol>
                    <a:gridCol w="1392573">
                      <a:extLst>
                        <a:ext uri="{9D8B030D-6E8A-4147-A177-3AD203B41FA5}">
                          <a16:colId xmlns:a16="http://schemas.microsoft.com/office/drawing/2014/main" val="3236256039"/>
                        </a:ext>
                      </a:extLst>
                    </a:gridCol>
                    <a:gridCol w="922789">
                      <a:extLst>
                        <a:ext uri="{9D8B030D-6E8A-4147-A177-3AD203B41FA5}">
                          <a16:colId xmlns:a16="http://schemas.microsoft.com/office/drawing/2014/main" val="2782461000"/>
                        </a:ext>
                      </a:extLst>
                    </a:gridCol>
                    <a:gridCol w="1065401">
                      <a:extLst>
                        <a:ext uri="{9D8B030D-6E8A-4147-A177-3AD203B41FA5}">
                          <a16:colId xmlns:a16="http://schemas.microsoft.com/office/drawing/2014/main" val="3838386564"/>
                        </a:ext>
                      </a:extLst>
                    </a:gridCol>
                    <a:gridCol w="1015068">
                      <a:extLst>
                        <a:ext uri="{9D8B030D-6E8A-4147-A177-3AD203B41FA5}">
                          <a16:colId xmlns:a16="http://schemas.microsoft.com/office/drawing/2014/main" val="2383018963"/>
                        </a:ext>
                      </a:extLst>
                    </a:gridCol>
                    <a:gridCol w="1006679">
                      <a:extLst>
                        <a:ext uri="{9D8B030D-6E8A-4147-A177-3AD203B41FA5}">
                          <a16:colId xmlns:a16="http://schemas.microsoft.com/office/drawing/2014/main" val="709997563"/>
                        </a:ext>
                      </a:extLst>
                    </a:gridCol>
                    <a:gridCol w="981507">
                      <a:extLst>
                        <a:ext uri="{9D8B030D-6E8A-4147-A177-3AD203B41FA5}">
                          <a16:colId xmlns:a16="http://schemas.microsoft.com/office/drawing/2014/main" val="26543548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Score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Embedding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Sym.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Antisym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1-to-N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07516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061" t="-103333" r="-343537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6422" t="-103333" r="-363303" b="-2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❌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❌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4330602"/>
                      </a:ext>
                    </a:extLst>
                  </a:tr>
                  <a:tr h="929069">
                    <a:tc>
                      <a:txBody>
                        <a:bodyPr/>
                        <a:lstStyle/>
                        <a:p>
                          <a:r>
                            <a:rPr lang="en-US" dirty="0" err="1"/>
                            <a:t>TransR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3061" t="-83562" r="-343537" b="-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6422" t="-83562" r="-363303" b="-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0B050"/>
                              </a:solidFill>
                            </a:rPr>
                            <a:t>✓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51080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2654007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16E8B-0A47-09E5-2EE1-99278CF9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KG completion models fail as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C12E6-9D7E-A3C9-D641-AB6B5DDCB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330267" cy="23750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Structure agnostic shallow encoders learn embeddings for entities and relations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The entity and relation embeddings are the learnable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structure of the KG is used in the loss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KG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embeddings are only formed for entities in the single KG</a:t>
            </a:r>
            <a:endParaRPr lang="en-US" dirty="0"/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There is no way to transfer knowledge between KGs</a:t>
            </a:r>
          </a:p>
        </p:txBody>
      </p:sp>
    </p:spTree>
    <p:extLst>
      <p:ext uri="{BB962C8B-B14F-4D97-AF65-F5344CB8AC3E}">
        <p14:creationId xmlns:p14="http://schemas.microsoft.com/office/powerpoint/2010/main" val="144275830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70692-0B4A-1740-5356-16279981D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8D1F-423C-82AD-D093-D840A68D8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KG completion models fail as foundation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AE47C-52DB-6332-9546-52B3A17CB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847667" cy="23750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Structure agnostic shallow encoders learn embeddings for entities and relations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The entity and relation embeddings are the learnable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structure of the KG is used in the loss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KG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embeddings are only formed for entities in the single KG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There is no way to transfer knowledge between KGs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E1C2F3-75D1-2152-7C7E-D36D1780B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92" y="3733059"/>
            <a:ext cx="4624008" cy="2653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B38174-53A0-033A-6927-C6F55096ECEA}"/>
              </a:ext>
            </a:extLst>
          </p:cNvPr>
          <p:cNvSpPr txBox="1"/>
          <p:nvPr/>
        </p:nvSpPr>
        <p:spPr>
          <a:xfrm>
            <a:off x="2298883" y="638617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2E4918-CF6D-0BCA-42C9-291529DCEEF7}"/>
              </a:ext>
            </a:extLst>
          </p:cNvPr>
          <p:cNvSpPr txBox="1"/>
          <p:nvPr/>
        </p:nvSpPr>
        <p:spPr>
          <a:xfrm>
            <a:off x="6505487" y="4413287"/>
            <a:ext cx="521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What happens if a new entity is added to the KG?</a:t>
            </a:r>
          </a:p>
          <a:p>
            <a:r>
              <a:rPr lang="en-US" b="1" dirty="0">
                <a:solidFill>
                  <a:srgbClr val="C00000"/>
                </a:solidFill>
              </a:rPr>
              <a:t>Need to retrain the shallow encoder.</a:t>
            </a:r>
          </a:p>
        </p:txBody>
      </p:sp>
    </p:spTree>
    <p:extLst>
      <p:ext uri="{BB962C8B-B14F-4D97-AF65-F5344CB8AC3E}">
        <p14:creationId xmlns:p14="http://schemas.microsoft.com/office/powerpoint/2010/main" val="91329372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4DC9A-789B-38FE-86C6-8744E92E0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90EA9-D234-7B97-5039-BC36E503ED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RGNN</a:t>
            </a:r>
            <a:r>
              <a:rPr lang="en-US" dirty="0"/>
              <a:t> models mostly fail</a:t>
            </a:r>
          </a:p>
        </p:txBody>
      </p:sp>
    </p:spTree>
    <p:extLst>
      <p:ext uri="{BB962C8B-B14F-4D97-AF65-F5344CB8AC3E}">
        <p14:creationId xmlns:p14="http://schemas.microsoft.com/office/powerpoint/2010/main" val="4852091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5B827-F80C-EAB4-6BC6-6AF304652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 foundation model?</a:t>
            </a:r>
          </a:p>
        </p:txBody>
      </p:sp>
    </p:spTree>
    <p:extLst>
      <p:ext uri="{BB962C8B-B14F-4D97-AF65-F5344CB8AC3E}">
        <p14:creationId xmlns:p14="http://schemas.microsoft.com/office/powerpoint/2010/main" val="395157978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3665-D80A-E1BA-909A-ACCA9EB7A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KGs with the same relation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711AA-E070-2559-C817-52D8174D0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9355667" cy="10741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if two KGs have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the same relation types? </a:t>
            </a:r>
            <a:r>
              <a:rPr lang="en-US" dirty="0"/>
              <a:t>(e.g., E-commerce graphs for two different websites)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we enable transfer learning between them?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755E7-0D03-C36D-27CB-A61856EEE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673" y="3687782"/>
            <a:ext cx="6968254" cy="2757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50E61F-5868-8EFD-1B37-784E4EB55F94}"/>
              </a:ext>
            </a:extLst>
          </p:cNvPr>
          <p:cNvSpPr txBox="1"/>
          <p:nvPr/>
        </p:nvSpPr>
        <p:spPr>
          <a:xfrm>
            <a:off x="4306087" y="6445535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88588623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14D4A-88DE-0A16-8F3E-601C151E6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5E059-E9CF-1623-6E3C-8093EFDFC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KGs with the same relation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E7700-6AEB-C271-4309-D3822FB20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9939868" cy="22252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if two KGs have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the same relation types? </a:t>
            </a:r>
            <a:r>
              <a:rPr lang="en-US" dirty="0"/>
              <a:t>(e.g., imagine E-commerce graphs for two different websites)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we enable transfer learning between them?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Observe, a KG is a heterogeneous graph (without node features)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a heterogeneous </a:t>
            </a:r>
            <a:r>
              <a:rPr lang="en-US" dirty="0" err="1"/>
              <a:t>GNN</a:t>
            </a:r>
            <a:r>
              <a:rPr lang="en-US" dirty="0"/>
              <a:t> (e.g., </a:t>
            </a:r>
            <a:r>
              <a:rPr lang="en-US" dirty="0" err="1"/>
              <a:t>RGCN</a:t>
            </a:r>
            <a:r>
              <a:rPr lang="en-US" dirty="0"/>
              <a:t>) with randomly initialized feature 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034CD-6A72-F8C4-834F-E2519A1B2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673" y="3687782"/>
            <a:ext cx="6968254" cy="2757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923AA-0C59-E26D-F7D7-2E9FEA855954}"/>
              </a:ext>
            </a:extLst>
          </p:cNvPr>
          <p:cNvSpPr txBox="1"/>
          <p:nvPr/>
        </p:nvSpPr>
        <p:spPr>
          <a:xfrm>
            <a:off x="4306087" y="6445535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61187929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E765E-9B81-4A96-5FA6-4B5FFD650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6BE9-8CEE-7F45-5AB8-DA8FA328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graph convolutional networks (</a:t>
            </a:r>
            <a:r>
              <a:rPr lang="en-US" dirty="0" err="1"/>
              <a:t>RGCN</a:t>
            </a:r>
            <a:r>
              <a:rPr lang="en-US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73DC8-A955-1093-9FC0-5B21F9FA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12680" cy="7417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if the graph has multiple relation types?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different neural networks for different relation types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A40B2-44DF-95EE-F54B-CA262F6C4184}"/>
              </a:ext>
            </a:extLst>
          </p:cNvPr>
          <p:cNvSpPr txBox="1"/>
          <p:nvPr/>
        </p:nvSpPr>
        <p:spPr>
          <a:xfrm>
            <a:off x="4610887" y="655550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C6DD7D-4291-6471-12C6-DE60FF354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895471"/>
            <a:ext cx="4450503" cy="269502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A148F79-62A2-63C8-A823-DBA72049096E}"/>
              </a:ext>
            </a:extLst>
          </p:cNvPr>
          <p:cNvGrpSpPr/>
          <p:nvPr/>
        </p:nvGrpSpPr>
        <p:grpSpPr>
          <a:xfrm>
            <a:off x="6166105" y="2924078"/>
            <a:ext cx="5492495" cy="2784246"/>
            <a:chOff x="6166105" y="2924078"/>
            <a:chExt cx="5492495" cy="27842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0B168-B1D1-08FF-D216-E4361B661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6105" y="2924078"/>
              <a:ext cx="5492495" cy="278424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AB485A-35A3-730E-3A60-B3C54557024B}"/>
                </a:ext>
              </a:extLst>
            </p:cNvPr>
            <p:cNvSpPr/>
            <p:nvPr/>
          </p:nvSpPr>
          <p:spPr>
            <a:xfrm rot="19160718">
              <a:off x="7096686" y="3504859"/>
              <a:ext cx="1918358" cy="1285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558554F-4E94-24C6-FE6B-C798A4317CAC}"/>
              </a:ext>
            </a:extLst>
          </p:cNvPr>
          <p:cNvSpPr txBox="1"/>
          <p:nvPr/>
        </p:nvSpPr>
        <p:spPr>
          <a:xfrm>
            <a:off x="8759952" y="5979884"/>
            <a:ext cx="3246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Distinct neural network for each relation type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BC097F-C0B4-9C13-1311-F0478977BD45}"/>
              </a:ext>
            </a:extLst>
          </p:cNvPr>
          <p:cNvCxnSpPr>
            <a:cxnSpLocks/>
          </p:cNvCxnSpPr>
          <p:nvPr/>
        </p:nvCxnSpPr>
        <p:spPr>
          <a:xfrm flipV="1">
            <a:off x="10351008" y="5349240"/>
            <a:ext cx="384048" cy="621792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12BEE9-B68D-4206-8C8B-25E488860D53}"/>
              </a:ext>
            </a:extLst>
          </p:cNvPr>
          <p:cNvSpPr txBox="1"/>
          <p:nvPr/>
        </p:nvSpPr>
        <p:spPr>
          <a:xfrm>
            <a:off x="8016183" y="2319487"/>
            <a:ext cx="1618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Aggregation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801AB3-AE66-A5E6-5976-FBC18024CB99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8825427" y="2719597"/>
            <a:ext cx="903789" cy="489947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31BEEF-3E8D-A0CD-2E38-FA35ACF65929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7286303" y="2719597"/>
            <a:ext cx="1539124" cy="1532071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12823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62D69-1BF1-1A93-F104-13AF65BA1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4D26-263F-DBE2-C36F-046C4D444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Relational graph convolutional networks (</a:t>
            </a:r>
            <a:r>
              <a:rPr lang="en-US" dirty="0" err="1"/>
              <a:t>RGCN</a:t>
            </a:r>
            <a:r>
              <a:rPr lang="en-US" dirty="0"/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AC46B-E498-004E-5371-0D3FCCB174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10515600" cy="432310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RGCN includes a neural network for each relation type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the node update, it sums the node embeddings for each relation</a:t>
                </a:r>
              </a:p>
              <a:p>
                <a:pPr marL="6350"/>
                <a:endParaRPr lang="en-US" dirty="0"/>
              </a:p>
              <a:p>
                <a:pPr marL="63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nary>
                                </m:e>
                              </m:nary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6350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is the neighborhood of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for relation type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34925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partial matrix form, the update for all nodes is given by</a:t>
                </a:r>
              </a:p>
              <a:p>
                <a:pPr marL="63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𝐃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𝐀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𝐇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nary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6350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dirty="0"/>
                  <a:t> is a diagonal matrix where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0AC46B-E498-004E-5371-0D3FCCB174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10515600" cy="4323107"/>
              </a:xfrm>
              <a:blipFill>
                <a:blip r:embed="rId2"/>
                <a:stretch>
                  <a:fillRect l="-1689" t="-4692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38120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0DC4-2ECA-97F1-59B8-F552CE9C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RGCN</a:t>
            </a:r>
            <a:r>
              <a:rPr lang="en-US" dirty="0"/>
              <a:t> for edge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FA3C60-0B45-4334-E66F-A838CA59BC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720072" cy="311354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</a:t>
                </a:r>
                <a:r>
                  <a:rPr lang="en-US" i="1" dirty="0"/>
                  <a:t>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chemeClr val="accent4">
                        <a:lumMod val="50000"/>
                      </a:schemeClr>
                    </a:solidFill>
                  </a:rPr>
                  <a:t>A</a:t>
                </a:r>
                <a:r>
                  <a:rPr lang="en-US" i="1" dirty="0"/>
                  <a:t>) </a:t>
                </a:r>
                <a:r>
                  <a:rPr lang="en-US" dirty="0"/>
                  <a:t>is a </a:t>
                </a:r>
                <a:r>
                  <a:rPr lang="en-US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training supervision edge</a:t>
                </a:r>
                <a:r>
                  <a:rPr lang="en-US" dirty="0"/>
                  <a:t>, and all other edges are </a:t>
                </a:r>
                <a:r>
                  <a:rPr lang="en-US" b="1" dirty="0">
                    <a:solidFill>
                      <a:srgbClr val="C00000"/>
                    </a:solidFill>
                  </a:rPr>
                  <a:t>training message edges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Other edges (not shown yet) are validation or test supervision edges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Use the </a:t>
                </a:r>
                <a:r>
                  <a:rPr lang="en-US" dirty="0" err="1"/>
                  <a:t>RGCN</a:t>
                </a:r>
                <a:r>
                  <a:rPr lang="en-US" dirty="0"/>
                  <a:t> to predict probability for edge </a:t>
                </a:r>
                <a:r>
                  <a:rPr lang="en-US" i="1" dirty="0"/>
                  <a:t>(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r</a:t>
                </a:r>
                <a:r>
                  <a:rPr lang="en-US" b="1" i="1" baseline="-25000" dirty="0">
                    <a:solidFill>
                      <a:srgbClr val="FFC000"/>
                    </a:solidFill>
                  </a:rPr>
                  <a:t>3</a:t>
                </a:r>
                <a:r>
                  <a:rPr lang="en-US" i="1" dirty="0"/>
                  <a:t>, </a:t>
                </a:r>
                <a:r>
                  <a:rPr lang="en-US" b="1" i="1" dirty="0">
                    <a:solidFill>
                      <a:schemeClr val="accent4">
                        <a:lumMod val="50000"/>
                      </a:schemeClr>
                    </a:solidFill>
                  </a:rPr>
                  <a:t>A</a:t>
                </a:r>
                <a:r>
                  <a:rPr lang="en-US" i="1" dirty="0"/>
                  <a:t>)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Take the final </a:t>
                </a:r>
                <a:r>
                  <a:rPr lang="en-US" dirty="0" err="1"/>
                  <a:t>RGCN</a:t>
                </a:r>
                <a:r>
                  <a:rPr lang="en-US" dirty="0"/>
                  <a:t> layer embeddings,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, for </a:t>
                </a:r>
                <a:r>
                  <a:rPr lang="en-US" b="1" i="1" dirty="0">
                    <a:solidFill>
                      <a:schemeClr val="accent1">
                        <a:lumMod val="75000"/>
                      </a:schemeClr>
                    </a:solidFill>
                  </a:rPr>
                  <a:t>E</a:t>
                </a:r>
                <a:r>
                  <a:rPr lang="en-US" dirty="0"/>
                  <a:t> and </a:t>
                </a:r>
                <a:r>
                  <a:rPr lang="en-US" b="1" i="1" dirty="0">
                    <a:solidFill>
                      <a:schemeClr val="accent4">
                        <a:lumMod val="50000"/>
                      </a:schemeClr>
                    </a:solidFill>
                  </a:rPr>
                  <a:t>A</a:t>
                </a:r>
                <a:r>
                  <a:rPr lang="en-US" dirty="0"/>
                  <a:t>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Apply a relation specific prediction head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b>
                        </m:sSub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𝐸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FA3C60-0B45-4334-E66F-A838CA59BC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720072" cy="3113545"/>
              </a:xfrm>
              <a:blipFill>
                <a:blip r:embed="rId2"/>
                <a:stretch>
                  <a:fillRect l="-1828" t="-4065" r="-1436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7AAADA7-F0E2-951A-8677-9698F9F62C1F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9C731-96FF-D484-B809-D26B0553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537" y="4359933"/>
            <a:ext cx="3390036" cy="202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3178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0B608-E7E2-6B20-CAE2-143BA6FE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RGNNs</a:t>
            </a:r>
            <a:r>
              <a:rPr lang="en-US" dirty="0"/>
              <a:t> for KGs with the same relation types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1A78C-DE26-DD69-45F0-AAE988298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95933" cy="35825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RGCN</a:t>
            </a:r>
            <a:r>
              <a:rPr lang="en-US" dirty="0"/>
              <a:t> can be used for inductive link prediction across new entities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Example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dirty="0"/>
              <a:t>Training KG contains relation type: (User, Buys, Product) 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dirty="0"/>
              <a:t>Second KG also contains relation (User, Buys, Product) with different entities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RGCN</a:t>
            </a:r>
            <a:r>
              <a:rPr lang="en-US" dirty="0"/>
              <a:t> cannot predict links for new relation types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Example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dirty="0"/>
              <a:t>Training KG does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contain relation type: (User, Recommends, Product)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US" dirty="0"/>
              <a:t>Second KG does contain relation type (User, Recommends, Product). The </a:t>
            </a:r>
            <a:r>
              <a:rPr lang="en-US" dirty="0" err="1"/>
              <a:t>RGCN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cannot</a:t>
            </a:r>
            <a:r>
              <a:rPr lang="en-US" dirty="0"/>
              <a:t> predict links on this relation.</a:t>
            </a:r>
          </a:p>
        </p:txBody>
      </p:sp>
    </p:spTree>
    <p:extLst>
      <p:ext uri="{BB962C8B-B14F-4D97-AF65-F5344CB8AC3E}">
        <p14:creationId xmlns:p14="http://schemas.microsoft.com/office/powerpoint/2010/main" val="127815558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D6B00-FB25-D6CE-594B-36B604AC1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0816-F4B7-6137-9A92-06A05D1C5D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InGram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06772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E4D3-1D49-FB2E-0BDD-B1CA73F3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foundational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FBA7C-D658-DD50-1B35-89484E67E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763000" cy="6647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if I want the model to transfer learning between KGs that have </a:t>
            </a:r>
            <a:r>
              <a:rPr lang="en-US" dirty="0">
                <a:solidFill>
                  <a:srgbClr val="C00000"/>
                </a:solidFill>
              </a:rPr>
              <a:t>different entities and different relations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3339366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80517-1FB9-7C1B-87D0-10E807D9F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B181-BA2B-F406-29D8-C5A62C1B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foundational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93E3-AF88-DC70-CE9F-2D66A8F07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763000" cy="6647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if I want the model to transfer learning between KGs that have </a:t>
            </a:r>
            <a:r>
              <a:rPr lang="en-US" dirty="0">
                <a:solidFill>
                  <a:srgbClr val="C00000"/>
                </a:solidFill>
              </a:rPr>
              <a:t>different entities and different relations</a:t>
            </a:r>
            <a:r>
              <a:rPr lang="en-US" dirty="0"/>
              <a:t>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2738BC-3F38-83FF-F14E-FCDC220EC79E}"/>
              </a:ext>
            </a:extLst>
          </p:cNvPr>
          <p:cNvGrpSpPr/>
          <p:nvPr/>
        </p:nvGrpSpPr>
        <p:grpSpPr>
          <a:xfrm>
            <a:off x="3363383" y="2974260"/>
            <a:ext cx="6074833" cy="3489060"/>
            <a:chOff x="2954867" y="2454562"/>
            <a:chExt cx="6074833" cy="34890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1735D3-0A2F-61AF-EC20-C33F3AE7A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4097"/>
            <a:stretch>
              <a:fillRect/>
            </a:stretch>
          </p:blipFill>
          <p:spPr>
            <a:xfrm>
              <a:off x="3162299" y="2454562"/>
              <a:ext cx="5867401" cy="348906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6F25E6-3BA8-9C6E-8EDF-39C6E60E57B3}"/>
                </a:ext>
              </a:extLst>
            </p:cNvPr>
            <p:cNvSpPr/>
            <p:nvPr/>
          </p:nvSpPr>
          <p:spPr>
            <a:xfrm>
              <a:off x="2954867" y="3081867"/>
              <a:ext cx="939800" cy="8551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745FE32-3894-5AC3-58EF-A9890F684F47}"/>
              </a:ext>
            </a:extLst>
          </p:cNvPr>
          <p:cNvSpPr txBox="1"/>
          <p:nvPr/>
        </p:nvSpPr>
        <p:spPr>
          <a:xfrm>
            <a:off x="5226821" y="2429389"/>
            <a:ext cx="255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Training KG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3BB485-0BA0-7F74-37B5-74FDD226C44F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5122694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E856E-6A66-3B2E-B3C4-622737672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237E-9945-D64E-4051-2B50EEE9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foundational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74F77-A2A2-B242-C695-322060981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763000" cy="6647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if I want the model to transfer learning between KGs that have </a:t>
            </a:r>
            <a:r>
              <a:rPr lang="en-US" dirty="0">
                <a:solidFill>
                  <a:srgbClr val="C00000"/>
                </a:solidFill>
              </a:rPr>
              <a:t>different entities and different relations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8B112-253C-1FD7-5F47-439D093A4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768" y="2556934"/>
            <a:ext cx="6994463" cy="4006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917403-9B25-F6B6-33E6-1A6046F25C79}"/>
              </a:ext>
            </a:extLst>
          </p:cNvPr>
          <p:cNvSpPr txBox="1"/>
          <p:nvPr/>
        </p:nvSpPr>
        <p:spPr>
          <a:xfrm>
            <a:off x="4818305" y="2251589"/>
            <a:ext cx="255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Task KG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F766C-0B54-52B3-FA2E-946D0640153F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87134367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ACDF-4BEA-AA6D-D5B3-E542EA594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What is a foundation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96077-8FBB-9238-BE03-CCB6899AA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042400" cy="332399"/>
          </a:xfrm>
        </p:spPr>
        <p:txBody>
          <a:bodyPr/>
          <a:lstStyle/>
          <a:p>
            <a:r>
              <a:rPr lang="en-US" dirty="0"/>
              <a:t>If you ask your favorite LLM, you’ll get something like: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6C7CF-3C2F-C82D-89B0-B94ECEE5C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26561"/>
            <a:ext cx="7988300" cy="465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188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74A35-B34F-50A4-5F11-9388DF0B3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2F1E-1C89-A062-1CBD-CF0D4140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foundational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5E048-554E-5573-09E0-20B7F0223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372600" cy="25663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if I want the model to transfer learning between KGs that have </a:t>
            </a:r>
            <a:r>
              <a:rPr lang="en-US" dirty="0">
                <a:solidFill>
                  <a:srgbClr val="C00000"/>
                </a:solidFill>
              </a:rPr>
              <a:t>different entities and different relations</a:t>
            </a:r>
            <a:r>
              <a:rPr lang="en-US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achieved entity equivariance by developing </a:t>
            </a:r>
            <a:r>
              <a:rPr lang="en-US" dirty="0" err="1"/>
              <a:t>GNNs</a:t>
            </a:r>
            <a:r>
              <a:rPr lang="en-US" dirty="0"/>
              <a:t> that learned how to form embeddings based on input graph structure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 to do something similar for relations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Utilize the </a:t>
            </a:r>
            <a:r>
              <a:rPr lang="en-US" i="1" dirty="0"/>
              <a:t>structure</a:t>
            </a:r>
            <a:r>
              <a:rPr lang="en-US" dirty="0"/>
              <a:t> of relations to let the model learn how to form relation embeddings from an input KG</a:t>
            </a:r>
          </a:p>
        </p:txBody>
      </p:sp>
    </p:spTree>
    <p:extLst>
      <p:ext uri="{BB962C8B-B14F-4D97-AF65-F5344CB8AC3E}">
        <p14:creationId xmlns:p14="http://schemas.microsoft.com/office/powerpoint/2010/main" val="39781009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A170-9FA5-3205-7CEF-DC8AB2EDD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InGram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3EAE8-AEDE-127A-B948-24A1925FF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88720"/>
            <a:ext cx="6934200" cy="664797"/>
          </a:xfrm>
        </p:spPr>
        <p:txBody>
          <a:bodyPr/>
          <a:lstStyle/>
          <a:p>
            <a:r>
              <a:rPr lang="en-US" dirty="0"/>
              <a:t>Key idea is to create a </a:t>
            </a:r>
            <a:r>
              <a:rPr lang="en-US" b="1" i="1" dirty="0"/>
              <a:t>relation graph</a:t>
            </a:r>
            <a:r>
              <a:rPr lang="en-US" dirty="0"/>
              <a:t> representing the interaction of relations in the input graph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01EB57-3744-8209-4D86-CD446D085AE7}"/>
              </a:ext>
            </a:extLst>
          </p:cNvPr>
          <p:cNvGrpSpPr/>
          <p:nvPr/>
        </p:nvGrpSpPr>
        <p:grpSpPr>
          <a:xfrm>
            <a:off x="1143000" y="2154258"/>
            <a:ext cx="9542900" cy="3707607"/>
            <a:chOff x="742890" y="1840991"/>
            <a:chExt cx="9542900" cy="37076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D8F2FA7-9A5F-2479-DC2F-B6DC12714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00" y="2426670"/>
              <a:ext cx="9142790" cy="312192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AF8233-F4BB-3359-9D31-BA334C419410}"/>
                </a:ext>
              </a:extLst>
            </p:cNvPr>
            <p:cNvSpPr txBox="1"/>
            <p:nvPr/>
          </p:nvSpPr>
          <p:spPr>
            <a:xfrm rot="16200000">
              <a:off x="297954" y="2993813"/>
              <a:ext cx="1289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  <a:lumOff val="25000"/>
                    </a:schemeClr>
                  </a:solidFill>
                </a:rPr>
                <a:t>Training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283B2C-C5DF-2951-BF02-33FA3B66311B}"/>
                </a:ext>
              </a:extLst>
            </p:cNvPr>
            <p:cNvSpPr txBox="1"/>
            <p:nvPr/>
          </p:nvSpPr>
          <p:spPr>
            <a:xfrm rot="16200000">
              <a:off x="297954" y="4595465"/>
              <a:ext cx="1289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  <a:lumOff val="25000"/>
                    </a:schemeClr>
                  </a:solidFill>
                </a:rPr>
                <a:t>Inference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369477-3FF5-7F90-903F-DBBD22CB1AB3}"/>
                </a:ext>
              </a:extLst>
            </p:cNvPr>
            <p:cNvSpPr txBox="1"/>
            <p:nvPr/>
          </p:nvSpPr>
          <p:spPr>
            <a:xfrm>
              <a:off x="4851400" y="1853517"/>
              <a:ext cx="14857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  <a:lumOff val="25000"/>
                    </a:schemeClr>
                  </a:solidFill>
                </a:rPr>
                <a:t>Relation </a:t>
              </a:r>
              <a:r>
                <a:rPr lang="en-US" sz="2000" b="1" dirty="0" err="1">
                  <a:solidFill>
                    <a:schemeClr val="accent6">
                      <a:lumMod val="75000"/>
                      <a:lumOff val="25000"/>
                    </a:schemeClr>
                  </a:solidFill>
                </a:rPr>
                <a:t>GNN</a:t>
              </a:r>
              <a:r>
                <a:rPr lang="en-US" sz="2000" b="1" dirty="0">
                  <a:solidFill>
                    <a:schemeClr val="accent6">
                      <a:lumMod val="75000"/>
                      <a:lumOff val="25000"/>
                    </a:schemeClr>
                  </a:solidFill>
                </a:rPr>
                <a:t> model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BB9451-2EE3-C7BD-FD20-8783A6B532E6}"/>
                </a:ext>
              </a:extLst>
            </p:cNvPr>
            <p:cNvSpPr txBox="1"/>
            <p:nvPr/>
          </p:nvSpPr>
          <p:spPr>
            <a:xfrm>
              <a:off x="6464300" y="1840991"/>
              <a:ext cx="14857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  <a:lumOff val="25000"/>
                    </a:schemeClr>
                  </a:solidFill>
                </a:rPr>
                <a:t>Entity</a:t>
              </a:r>
            </a:p>
            <a:p>
              <a:pPr algn="ctr"/>
              <a:r>
                <a:rPr lang="en-US" sz="2000" b="1" dirty="0" err="1">
                  <a:solidFill>
                    <a:schemeClr val="accent6">
                      <a:lumMod val="75000"/>
                      <a:lumOff val="25000"/>
                    </a:schemeClr>
                  </a:solidFill>
                </a:rPr>
                <a:t>GNN</a:t>
              </a:r>
              <a:r>
                <a:rPr lang="en-US" sz="2000" b="1" dirty="0">
                  <a:solidFill>
                    <a:schemeClr val="accent6">
                      <a:lumMod val="75000"/>
                      <a:lumOff val="25000"/>
                    </a:schemeClr>
                  </a:solidFill>
                </a:rPr>
                <a:t> model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5F94CB-38F8-8F68-FD67-8DABE336121F}"/>
                </a:ext>
              </a:extLst>
            </p:cNvPr>
            <p:cNvSpPr txBox="1"/>
            <p:nvPr/>
          </p:nvSpPr>
          <p:spPr>
            <a:xfrm>
              <a:off x="8669866" y="2148767"/>
              <a:ext cx="14857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6">
                      <a:lumMod val="75000"/>
                      <a:lumOff val="25000"/>
                    </a:schemeClr>
                  </a:solidFill>
                </a:rPr>
                <a:t>Final model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57F32A2-0C13-2D3A-D4E2-DE44924A4995}"/>
              </a:ext>
            </a:extLst>
          </p:cNvPr>
          <p:cNvSpPr txBox="1"/>
          <p:nvPr/>
        </p:nvSpPr>
        <p:spPr>
          <a:xfrm>
            <a:off x="4615389" y="6571968"/>
            <a:ext cx="40575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Lee et al. 2023,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/pdf/2305.19987</a:t>
            </a:r>
          </a:p>
        </p:txBody>
      </p:sp>
    </p:spTree>
    <p:extLst>
      <p:ext uri="{BB962C8B-B14F-4D97-AF65-F5344CB8AC3E}">
        <p14:creationId xmlns:p14="http://schemas.microsoft.com/office/powerpoint/2010/main" val="343020318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0A985-605D-12B4-BC4D-E145AC88F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BE6AF-9E94-3395-D395-75965ABCA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InGram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16B8A-202F-D0E2-68FB-066DC62D4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88720"/>
            <a:ext cx="6934200" cy="2080570"/>
          </a:xfrm>
        </p:spPr>
        <p:txBody>
          <a:bodyPr/>
          <a:lstStyle/>
          <a:p>
            <a:r>
              <a:rPr lang="en-US" dirty="0"/>
              <a:t>Key idea is to create a </a:t>
            </a:r>
            <a:r>
              <a:rPr lang="en-US" b="1" i="1" dirty="0"/>
              <a:t>relation graph</a:t>
            </a:r>
            <a:r>
              <a:rPr lang="en-US" dirty="0"/>
              <a:t> representing the interaction of relations in the input graph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How do we construct the </a:t>
            </a:r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relation graph</a:t>
            </a:r>
            <a:r>
              <a:rPr lang="en-US" sz="20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How do we form the </a:t>
            </a:r>
            <a:r>
              <a:rPr lang="en-US" sz="2000" dirty="0">
                <a:solidFill>
                  <a:srgbClr val="C00000"/>
                </a:solidFill>
              </a:rPr>
              <a:t>relation embeddings</a:t>
            </a:r>
            <a:r>
              <a:rPr lang="en-US" sz="20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How do we form the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entity embeddings</a:t>
            </a:r>
            <a:r>
              <a:rPr lang="en-US" sz="20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What is the self-supervised task / </a:t>
            </a:r>
            <a:r>
              <a:rPr lang="en-US" sz="2000" dirty="0">
                <a:solidFill>
                  <a:srgbClr val="008E41"/>
                </a:solidFill>
              </a:rPr>
              <a:t>loss function</a:t>
            </a:r>
            <a:r>
              <a:rPr lang="en-US" sz="20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FCB518-AF73-10A6-1FEE-A5B52B8C3A51}"/>
              </a:ext>
            </a:extLst>
          </p:cNvPr>
          <p:cNvSpPr txBox="1"/>
          <p:nvPr/>
        </p:nvSpPr>
        <p:spPr>
          <a:xfrm>
            <a:off x="4615389" y="6571968"/>
            <a:ext cx="40575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Lee et al. 2023,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/pdf/2305.19987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02BC1B-3758-9C5A-45BD-8EE00978E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05" y="3265793"/>
            <a:ext cx="9142790" cy="31219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68CB1D8-BE1F-9643-C5D2-1843F29F973A}"/>
              </a:ext>
            </a:extLst>
          </p:cNvPr>
          <p:cNvSpPr/>
          <p:nvPr/>
        </p:nvSpPr>
        <p:spPr>
          <a:xfrm>
            <a:off x="3581400" y="3282727"/>
            <a:ext cx="1388533" cy="1077607"/>
          </a:xfrm>
          <a:prstGeom prst="rect">
            <a:avLst/>
          </a:prstGeom>
          <a:noFill/>
          <a:ln w="28575"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0C6A7B-AFFE-5AE0-6145-8B7BAADADC23}"/>
              </a:ext>
            </a:extLst>
          </p:cNvPr>
          <p:cNvSpPr/>
          <p:nvPr/>
        </p:nvSpPr>
        <p:spPr>
          <a:xfrm>
            <a:off x="5401733" y="3282727"/>
            <a:ext cx="1151467" cy="10776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AAA741-858E-59B8-8B4E-43EBA508BC5B}"/>
              </a:ext>
            </a:extLst>
          </p:cNvPr>
          <p:cNvSpPr/>
          <p:nvPr/>
        </p:nvSpPr>
        <p:spPr>
          <a:xfrm>
            <a:off x="8906933" y="3429000"/>
            <a:ext cx="1642534" cy="1077607"/>
          </a:xfrm>
          <a:prstGeom prst="rect">
            <a:avLst/>
          </a:prstGeom>
          <a:noFill/>
          <a:ln w="28575">
            <a:solidFill>
              <a:srgbClr val="008E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59C559-F80E-8A18-737C-E5E5C8EFC27D}"/>
              </a:ext>
            </a:extLst>
          </p:cNvPr>
          <p:cNvSpPr/>
          <p:nvPr/>
        </p:nvSpPr>
        <p:spPr>
          <a:xfrm>
            <a:off x="7026728" y="3248860"/>
            <a:ext cx="1050473" cy="1077607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336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BFBF-3492-0EB3-57C9-0DB78C48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InGram</a:t>
            </a:r>
            <a:r>
              <a:rPr lang="en-US" dirty="0"/>
              <a:t> relation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0B56C-5C52-576E-4756-69CA17BF64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363200" cy="289771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Construct an affinity matrix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Create two matrices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indent="346075"/>
                <a:r>
                  <a:rPr lang="en-US" dirty="0"/>
                  <a:t>where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number of entities (nodes)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the number of edge types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the number of times entity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rgbClr val="C00000"/>
                    </a:solidFill>
                  </a:rPr>
                  <a:t>head</a:t>
                </a:r>
                <a:r>
                  <a:rPr lang="en-US" dirty="0"/>
                  <a:t> node for edge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the number of times entity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tail</a:t>
                </a:r>
                <a:r>
                  <a:rPr lang="en-US" dirty="0"/>
                  <a:t> node for edge type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0B56C-5C52-576E-4756-69CA17BF64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363200" cy="2897716"/>
              </a:xfrm>
              <a:blipFill>
                <a:blip r:embed="rId2"/>
                <a:stretch>
                  <a:fillRect l="-1714" t="-4367" b="-4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6EB1719-BD10-C767-63B0-83926DA7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316" b="50838"/>
          <a:stretch>
            <a:fillRect/>
          </a:stretch>
        </p:blipFill>
        <p:spPr>
          <a:xfrm>
            <a:off x="8484204" y="229455"/>
            <a:ext cx="3445328" cy="15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3706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0B04B-FE41-55DA-7973-7FDE4C97E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ECD1B-73D8-EDCE-7684-91199E2D3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InGram</a:t>
            </a:r>
            <a:r>
              <a:rPr lang="en-US" dirty="0"/>
              <a:t> relation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90863B-7D27-52A4-81E6-CB63531C6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5365750" cy="149220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Construct an affinity matrix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the number of times entity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rgbClr val="C00000"/>
                    </a:solidFill>
                  </a:rPr>
                  <a:t>head</a:t>
                </a:r>
                <a:r>
                  <a:rPr lang="en-US" dirty="0"/>
                  <a:t> node for edge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90863B-7D27-52A4-81E6-CB63531C6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5365750" cy="1492203"/>
              </a:xfrm>
              <a:blipFill>
                <a:blip r:embed="rId2"/>
                <a:stretch>
                  <a:fillRect l="-3310" t="-8403" b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5B8612C-D4F0-55E4-8C1D-855E8501A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231" y="1337733"/>
            <a:ext cx="4869601" cy="3924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333571-061C-60FE-BCDB-D4C2437790FF}"/>
              </a:ext>
            </a:extLst>
          </p:cNvPr>
          <p:cNvSpPr txBox="1"/>
          <p:nvPr/>
        </p:nvSpPr>
        <p:spPr>
          <a:xfrm>
            <a:off x="5196416" y="2876488"/>
            <a:ext cx="16107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 Francisco</a:t>
            </a:r>
          </a:p>
          <a:p>
            <a:r>
              <a:rPr lang="en-US" dirty="0"/>
              <a:t>California</a:t>
            </a:r>
          </a:p>
          <a:p>
            <a:r>
              <a:rPr lang="en-US" dirty="0"/>
              <a:t>Star Wars</a:t>
            </a:r>
          </a:p>
          <a:p>
            <a:r>
              <a:rPr lang="en-US" dirty="0">
                <a:solidFill>
                  <a:srgbClr val="C00000"/>
                </a:solidFill>
              </a:rPr>
              <a:t>Hamill</a:t>
            </a:r>
          </a:p>
          <a:p>
            <a:r>
              <a:rPr lang="en-US" dirty="0">
                <a:solidFill>
                  <a:srgbClr val="C00000"/>
                </a:solidFill>
              </a:rPr>
              <a:t>Pitt</a:t>
            </a:r>
          </a:p>
          <a:p>
            <a:r>
              <a:rPr lang="en-US" dirty="0">
                <a:solidFill>
                  <a:srgbClr val="C00000"/>
                </a:solidFill>
              </a:rPr>
              <a:t>Eastwood</a:t>
            </a:r>
          </a:p>
          <a:p>
            <a:r>
              <a:rPr lang="en-US" dirty="0"/>
              <a:t>Catch Me</a:t>
            </a:r>
          </a:p>
          <a:p>
            <a:r>
              <a:rPr lang="en-US" dirty="0"/>
              <a:t>Director</a:t>
            </a:r>
          </a:p>
          <a:p>
            <a:r>
              <a:rPr lang="en-US" dirty="0"/>
              <a:t>USA</a:t>
            </a:r>
          </a:p>
          <a:p>
            <a:r>
              <a:rPr lang="en-US" dirty="0">
                <a:solidFill>
                  <a:srgbClr val="C00000"/>
                </a:solidFill>
              </a:rPr>
              <a:t>Spielberg</a:t>
            </a:r>
          </a:p>
          <a:p>
            <a:r>
              <a:rPr lang="en-US" dirty="0"/>
              <a:t>Private Ryan</a:t>
            </a:r>
          </a:p>
          <a:p>
            <a:r>
              <a:rPr lang="en-US" dirty="0"/>
              <a:t>Hanks</a:t>
            </a:r>
          </a:p>
          <a:p>
            <a:r>
              <a:rPr lang="en-US" dirty="0"/>
              <a:t>Actor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2EF590-7EC7-5DB8-6868-B2058FEDF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503" y="2955699"/>
            <a:ext cx="2355913" cy="35128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E11907-60FA-C50C-9581-F1D4AA3D29BF}"/>
              </a:ext>
            </a:extLst>
          </p:cNvPr>
          <p:cNvSpPr txBox="1"/>
          <p:nvPr/>
        </p:nvSpPr>
        <p:spPr>
          <a:xfrm>
            <a:off x="6920231" y="1411117"/>
            <a:ext cx="414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2</a:t>
            </a:r>
          </a:p>
          <a:p>
            <a:pPr algn="r"/>
            <a:r>
              <a:rPr lang="en-US" dirty="0"/>
              <a:t>3</a:t>
            </a:r>
          </a:p>
          <a:p>
            <a:pPr algn="r"/>
            <a:r>
              <a:rPr lang="en-US" dirty="0"/>
              <a:t>4</a:t>
            </a:r>
          </a:p>
          <a:p>
            <a:pPr algn="r"/>
            <a:r>
              <a:rPr lang="en-US" dirty="0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595BA2-8458-D69F-B247-462195863372}"/>
              </a:ext>
            </a:extLst>
          </p:cNvPr>
          <p:cNvSpPr txBox="1"/>
          <p:nvPr/>
        </p:nvSpPr>
        <p:spPr>
          <a:xfrm>
            <a:off x="7485589" y="6476674"/>
            <a:ext cx="40575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Lee et al. 2023,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/pdf/2305.19987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1047C6-0B7E-FCBE-BE4E-E870C73A6B82}"/>
              </a:ext>
            </a:extLst>
          </p:cNvPr>
          <p:cNvSpPr/>
          <p:nvPr/>
        </p:nvSpPr>
        <p:spPr>
          <a:xfrm>
            <a:off x="7485589" y="156121"/>
            <a:ext cx="4571461" cy="378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masino</a:t>
            </a:r>
            <a:r>
              <a:rPr lang="en-US" sz="1000" dirty="0"/>
              <a:t>-teaching/ml4g/blob/main/notebooks/</a:t>
            </a:r>
            <a:r>
              <a:rPr lang="en-US" sz="1000" dirty="0" err="1"/>
              <a:t>ingram.ipynb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1972175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F0707-B628-3EF8-7946-F9F4D078A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1CE9-A8A5-C2FC-8135-1DAE0EFA0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InGram</a:t>
            </a:r>
            <a:r>
              <a:rPr lang="en-US" dirty="0"/>
              <a:t> relation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C711BD-E4A2-B17C-23FE-330F05ABEB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5365750" cy="149220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Construct an affinity matrix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the number of times entity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tail</a:t>
                </a:r>
                <a:r>
                  <a:rPr lang="en-US" dirty="0"/>
                  <a:t> node for edge type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C711BD-E4A2-B17C-23FE-330F05ABEB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5365750" cy="1492203"/>
              </a:xfrm>
              <a:blipFill>
                <a:blip r:embed="rId2"/>
                <a:stretch>
                  <a:fillRect l="-3310" t="-8403" b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F11CA72-F792-4A1D-5922-A9F95CF9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231" y="1337733"/>
            <a:ext cx="4869601" cy="3924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010271-A638-B996-1A7E-4F945395C658}"/>
              </a:ext>
            </a:extLst>
          </p:cNvPr>
          <p:cNvSpPr txBox="1"/>
          <p:nvPr/>
        </p:nvSpPr>
        <p:spPr>
          <a:xfrm>
            <a:off x="5196416" y="2876488"/>
            <a:ext cx="16107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San Francisco</a:t>
            </a:r>
          </a:p>
          <a:p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California</a:t>
            </a:r>
          </a:p>
          <a:p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Star Wars</a:t>
            </a:r>
          </a:p>
          <a:p>
            <a:r>
              <a:rPr lang="en-US" dirty="0">
                <a:solidFill>
                  <a:schemeClr val="tx2"/>
                </a:solidFill>
              </a:rPr>
              <a:t>Hamill</a:t>
            </a:r>
          </a:p>
          <a:p>
            <a:r>
              <a:rPr lang="en-US" dirty="0">
                <a:solidFill>
                  <a:schemeClr val="tx2"/>
                </a:solidFill>
              </a:rPr>
              <a:t>Pitt</a:t>
            </a:r>
          </a:p>
          <a:p>
            <a:r>
              <a:rPr lang="en-US" dirty="0">
                <a:solidFill>
                  <a:schemeClr val="tx2"/>
                </a:solidFill>
              </a:rPr>
              <a:t>Eastwood</a:t>
            </a:r>
          </a:p>
          <a:p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Catch Me</a:t>
            </a:r>
          </a:p>
          <a:p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Director</a:t>
            </a:r>
          </a:p>
          <a:p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USA</a:t>
            </a:r>
          </a:p>
          <a:p>
            <a:r>
              <a:rPr lang="en-US" dirty="0">
                <a:solidFill>
                  <a:schemeClr val="tx2"/>
                </a:solidFill>
              </a:rPr>
              <a:t>Spielberg</a:t>
            </a:r>
          </a:p>
          <a:p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Private Ryan</a:t>
            </a:r>
          </a:p>
          <a:p>
            <a:r>
              <a:rPr lang="en-US" dirty="0">
                <a:solidFill>
                  <a:schemeClr val="tx2"/>
                </a:solidFill>
              </a:rPr>
              <a:t>Hanks</a:t>
            </a:r>
          </a:p>
          <a:p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Actor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7C4CC-F973-0BB0-BDE9-4033BFE2077C}"/>
              </a:ext>
            </a:extLst>
          </p:cNvPr>
          <p:cNvSpPr txBox="1"/>
          <p:nvPr/>
        </p:nvSpPr>
        <p:spPr>
          <a:xfrm>
            <a:off x="6920231" y="1411117"/>
            <a:ext cx="414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2</a:t>
            </a:r>
          </a:p>
          <a:p>
            <a:pPr algn="r"/>
            <a:r>
              <a:rPr lang="en-US" dirty="0"/>
              <a:t>3</a:t>
            </a:r>
          </a:p>
          <a:p>
            <a:pPr algn="r"/>
            <a:r>
              <a:rPr lang="en-US" dirty="0"/>
              <a:t>4</a:t>
            </a:r>
          </a:p>
          <a:p>
            <a:pPr algn="r"/>
            <a:r>
              <a:rPr lang="en-US" dirty="0"/>
              <a:t>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A5BD5-BF13-744C-5456-23B336483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990" y="2937933"/>
            <a:ext cx="2403426" cy="3583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A3812C-162A-2BEA-65B7-A82622AA3E2B}"/>
              </a:ext>
            </a:extLst>
          </p:cNvPr>
          <p:cNvSpPr txBox="1"/>
          <p:nvPr/>
        </p:nvSpPr>
        <p:spPr>
          <a:xfrm>
            <a:off x="7370249" y="6521613"/>
            <a:ext cx="40575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Lee et al. 2023,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/pdf/2305.19987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5D0CA1-94D8-4ABB-37FB-B61F368B2D2A}"/>
              </a:ext>
            </a:extLst>
          </p:cNvPr>
          <p:cNvSpPr/>
          <p:nvPr/>
        </p:nvSpPr>
        <p:spPr>
          <a:xfrm>
            <a:off x="7485589" y="156121"/>
            <a:ext cx="4571461" cy="378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masino</a:t>
            </a:r>
            <a:r>
              <a:rPr lang="en-US" sz="1000" dirty="0"/>
              <a:t>-teaching/ml4g/blob/main/notebooks/</a:t>
            </a:r>
            <a:r>
              <a:rPr lang="en-US" sz="1000" dirty="0" err="1"/>
              <a:t>ingram.ipynb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7257766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DE0FB-0173-525A-5AD0-9F916B58E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DA15-37AE-F7CD-7319-669F52C1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InGram</a:t>
            </a:r>
            <a:r>
              <a:rPr lang="en-US" dirty="0"/>
              <a:t> relation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120518-AC63-2C93-E6CC-F61F6565F6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363200" cy="436331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Construct an affinity matrix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Create two matrices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adjacency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for the </a:t>
                </a:r>
                <a:r>
                  <a:rPr lang="en-US" dirty="0">
                    <a:solidFill>
                      <a:schemeClr val="accent6">
                        <a:lumMod val="50000"/>
                        <a:lumOff val="50000"/>
                      </a:schemeClr>
                    </a:solidFill>
                  </a:rPr>
                  <a:t>relation types</a:t>
                </a:r>
                <a:r>
                  <a:rPr lang="en-US" dirty="0"/>
                  <a:t>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marL="346075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the diagonal degree matrix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the diagonal degree matrix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can be computed via Moore-Penrose pseudo-inverse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120518-AC63-2C93-E6CC-F61F6565F6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363200" cy="4363310"/>
              </a:xfrm>
              <a:blipFill>
                <a:blip r:embed="rId2"/>
                <a:stretch>
                  <a:fillRect l="-2203" t="-2899" b="-10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082D156-D99F-E394-21A7-EBC2B60545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316" b="50838"/>
          <a:stretch>
            <a:fillRect/>
          </a:stretch>
        </p:blipFill>
        <p:spPr>
          <a:xfrm>
            <a:off x="8484204" y="229455"/>
            <a:ext cx="3445328" cy="153480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75B4E4-D4D3-E0D7-D256-0DFED2CB2811}"/>
              </a:ext>
            </a:extLst>
          </p:cNvPr>
          <p:cNvSpPr/>
          <p:nvPr/>
        </p:nvSpPr>
        <p:spPr>
          <a:xfrm>
            <a:off x="7494056" y="6217920"/>
            <a:ext cx="4571461" cy="378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masino</a:t>
            </a:r>
            <a:r>
              <a:rPr lang="en-US" sz="1000" dirty="0"/>
              <a:t>-teaching/ml4g/blob/main/notebooks/</a:t>
            </a:r>
            <a:r>
              <a:rPr lang="en-US" sz="1000" dirty="0" err="1"/>
              <a:t>ingram.ipynb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7144477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DBC6C-1D4E-1279-D4CA-9BB658E4B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11965-58C7-FE94-323A-5BAF639C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InGram</a:t>
            </a:r>
            <a:r>
              <a:rPr lang="en-US" dirty="0"/>
              <a:t> relation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D05168-73F7-50C0-C1DD-11C324E4BA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807200" cy="116442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Weighted adjacency matrix defines relation graph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D05168-73F7-50C0-C1DD-11C324E4BA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807200" cy="1164421"/>
              </a:xfrm>
              <a:blipFill>
                <a:blip r:embed="rId2"/>
                <a:stretch>
                  <a:fillRect l="-2612" t="-10753" r="-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DCDDB91-38B0-F37C-6514-776C6CD07F8E}"/>
              </a:ext>
            </a:extLst>
          </p:cNvPr>
          <p:cNvSpPr txBox="1"/>
          <p:nvPr/>
        </p:nvSpPr>
        <p:spPr>
          <a:xfrm>
            <a:off x="7370249" y="6521613"/>
            <a:ext cx="40575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Lee et al. 2023,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/pdf/2305.19987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579531-3943-94DB-2151-FF92C4B20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790" y="2458583"/>
            <a:ext cx="2716226" cy="2377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28089-CA82-8C5D-8F9B-30B3C0EEE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1" y="2458583"/>
            <a:ext cx="2949989" cy="237744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73AB7416-8ADE-6B22-B9D8-66E6D61D313F}"/>
              </a:ext>
            </a:extLst>
          </p:cNvPr>
          <p:cNvSpPr/>
          <p:nvPr/>
        </p:nvSpPr>
        <p:spPr>
          <a:xfrm>
            <a:off x="3624626" y="3550793"/>
            <a:ext cx="749428" cy="325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D93AA-446C-7B98-4B6E-81E1FFADE2D1}"/>
              </a:ext>
            </a:extLst>
          </p:cNvPr>
          <p:cNvSpPr txBox="1"/>
          <p:nvPr/>
        </p:nvSpPr>
        <p:spPr>
          <a:xfrm>
            <a:off x="1387029" y="4893113"/>
            <a:ext cx="1485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KG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913D5D-CDE3-1BEB-5D05-E0479AC25C6A}"/>
              </a:ext>
            </a:extLst>
          </p:cNvPr>
          <p:cNvSpPr txBox="1"/>
          <p:nvPr/>
        </p:nvSpPr>
        <p:spPr>
          <a:xfrm>
            <a:off x="5009037" y="4803713"/>
            <a:ext cx="1485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Relation Graph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B67C0E-BFFD-0FBF-61B1-57E1065F2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3464" y="1594514"/>
            <a:ext cx="3729605" cy="17281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1E8543-5EF1-DE04-9871-A6E7CB4BFC28}"/>
              </a:ext>
            </a:extLst>
          </p:cNvPr>
          <p:cNvSpPr txBox="1"/>
          <p:nvPr/>
        </p:nvSpPr>
        <p:spPr>
          <a:xfrm>
            <a:off x="10182978" y="3429000"/>
            <a:ext cx="414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0</a:t>
            </a:r>
          </a:p>
          <a:p>
            <a:pPr algn="r"/>
            <a:r>
              <a:rPr lang="en-US" dirty="0"/>
              <a:t>1</a:t>
            </a:r>
          </a:p>
          <a:p>
            <a:pPr algn="r"/>
            <a:r>
              <a:rPr lang="en-US" dirty="0"/>
              <a:t>2</a:t>
            </a:r>
          </a:p>
          <a:p>
            <a:pPr algn="r"/>
            <a:r>
              <a:rPr lang="en-US" dirty="0"/>
              <a:t>3</a:t>
            </a:r>
          </a:p>
          <a:p>
            <a:pPr algn="r"/>
            <a:r>
              <a:rPr lang="en-US" dirty="0"/>
              <a:t>4</a:t>
            </a:r>
          </a:p>
          <a:p>
            <a:pPr algn="r"/>
            <a:r>
              <a:rPr lang="en-US" dirty="0"/>
              <a:t>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3F7F75-6B1A-324B-57D5-62787992B5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83" r="54771" b="53348"/>
          <a:stretch>
            <a:fillRect/>
          </a:stretch>
        </p:blipFill>
        <p:spPr>
          <a:xfrm>
            <a:off x="8470579" y="3369189"/>
            <a:ext cx="1876477" cy="18208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EA29F2-CD0D-AF3F-E6B4-22EC934F8C9E}"/>
              </a:ext>
            </a:extLst>
          </p:cNvPr>
          <p:cNvSpPr txBox="1"/>
          <p:nvPr/>
        </p:nvSpPr>
        <p:spPr>
          <a:xfrm>
            <a:off x="10573724" y="3382463"/>
            <a:ext cx="14857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Relation adjacency matrix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7EAFA2-A2D5-7615-A06D-4E5668C57A5B}"/>
              </a:ext>
            </a:extLst>
          </p:cNvPr>
          <p:cNvSpPr/>
          <p:nvPr/>
        </p:nvSpPr>
        <p:spPr>
          <a:xfrm>
            <a:off x="7485589" y="156121"/>
            <a:ext cx="4571461" cy="378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masino</a:t>
            </a:r>
            <a:r>
              <a:rPr lang="en-US" sz="1000" dirty="0"/>
              <a:t>-teaching/ml4g/blob/main/notebooks/</a:t>
            </a:r>
            <a:r>
              <a:rPr lang="en-US" sz="1000" dirty="0" err="1"/>
              <a:t>ingram.ipynb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9974238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0550A-BEA1-60F5-75EF-0C1D05B1D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ADD6C-DFB6-13B7-1170-694BE683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InGram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E344C-6B56-CC9B-0F5C-B674DE7D6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88720"/>
            <a:ext cx="6934200" cy="2080570"/>
          </a:xfrm>
        </p:spPr>
        <p:txBody>
          <a:bodyPr/>
          <a:lstStyle/>
          <a:p>
            <a:r>
              <a:rPr lang="en-US" dirty="0"/>
              <a:t>Key idea is to create a </a:t>
            </a:r>
            <a:r>
              <a:rPr lang="en-US" b="1" i="1" dirty="0"/>
              <a:t>relation graph</a:t>
            </a:r>
            <a:r>
              <a:rPr lang="en-US" dirty="0"/>
              <a:t> representing the interaction of relations in the input graph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✔️How do we construct the </a:t>
            </a:r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relation graph</a:t>
            </a:r>
            <a:r>
              <a:rPr lang="en-US" sz="20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How do we form the </a:t>
            </a:r>
            <a:r>
              <a:rPr lang="en-US" sz="2000" dirty="0">
                <a:solidFill>
                  <a:srgbClr val="C00000"/>
                </a:solidFill>
              </a:rPr>
              <a:t>relation embeddings</a:t>
            </a:r>
            <a:r>
              <a:rPr lang="en-US" sz="20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How do we form the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entity embeddings</a:t>
            </a:r>
            <a:r>
              <a:rPr lang="en-US" sz="20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What is the self-supervised task / </a:t>
            </a:r>
            <a:r>
              <a:rPr lang="en-US" sz="2000" dirty="0">
                <a:solidFill>
                  <a:srgbClr val="008E41"/>
                </a:solidFill>
              </a:rPr>
              <a:t>loss function</a:t>
            </a:r>
            <a:r>
              <a:rPr lang="en-US" sz="20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B279C-1B79-6206-E9D1-99D4AB2D8A43}"/>
              </a:ext>
            </a:extLst>
          </p:cNvPr>
          <p:cNvSpPr txBox="1"/>
          <p:nvPr/>
        </p:nvSpPr>
        <p:spPr>
          <a:xfrm>
            <a:off x="4615389" y="6571968"/>
            <a:ext cx="40575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Lee et al. 2023,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/pdf/2305.19987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1FEE9D-985D-B342-884C-1135CFF93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05" y="3265793"/>
            <a:ext cx="9142790" cy="31219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F19B07-FD75-8601-71CB-7F5844A810DD}"/>
              </a:ext>
            </a:extLst>
          </p:cNvPr>
          <p:cNvSpPr/>
          <p:nvPr/>
        </p:nvSpPr>
        <p:spPr>
          <a:xfrm>
            <a:off x="3581400" y="3282727"/>
            <a:ext cx="1388533" cy="1077607"/>
          </a:xfrm>
          <a:prstGeom prst="rect">
            <a:avLst/>
          </a:prstGeom>
          <a:noFill/>
          <a:ln w="28575"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03EDF9-9EC5-8681-1DE8-1A66E7085B22}"/>
              </a:ext>
            </a:extLst>
          </p:cNvPr>
          <p:cNvSpPr/>
          <p:nvPr/>
        </p:nvSpPr>
        <p:spPr>
          <a:xfrm>
            <a:off x="5401733" y="3282727"/>
            <a:ext cx="1151467" cy="10776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E5D915-BBA0-730A-73DD-E68A829A283E}"/>
              </a:ext>
            </a:extLst>
          </p:cNvPr>
          <p:cNvSpPr/>
          <p:nvPr/>
        </p:nvSpPr>
        <p:spPr>
          <a:xfrm>
            <a:off x="8906933" y="3429000"/>
            <a:ext cx="1642534" cy="1077607"/>
          </a:xfrm>
          <a:prstGeom prst="rect">
            <a:avLst/>
          </a:prstGeom>
          <a:noFill/>
          <a:ln w="28575">
            <a:solidFill>
              <a:srgbClr val="008E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D6C493-369E-81C7-21F3-5AA17958AE69}"/>
              </a:ext>
            </a:extLst>
          </p:cNvPr>
          <p:cNvSpPr/>
          <p:nvPr/>
        </p:nvSpPr>
        <p:spPr>
          <a:xfrm>
            <a:off x="7026728" y="3248860"/>
            <a:ext cx="1050473" cy="1077607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2008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D226-73D1-CD03-BFF8-1E7D8AFF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InGram</a:t>
            </a:r>
            <a:r>
              <a:rPr lang="en-US" dirty="0"/>
              <a:t> relation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1D8667-3C3E-55D7-91E0-EAC9A7E95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7509933" cy="366555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Given the weighted relation adjacency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 we do the following:</a:t>
                </a:r>
              </a:p>
              <a:p>
                <a:pPr marL="917575" lvl="1" indent="-457200">
                  <a:buFont typeface="+mj-lt"/>
                  <a:buAutoNum type="arabicPeriod"/>
                </a:pPr>
                <a:r>
                  <a:rPr lang="en-US" dirty="0"/>
                  <a:t>Randomly initialize relation embeddings,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for each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917575" lvl="1" indent="-457200">
                  <a:buFont typeface="+mj-lt"/>
                  <a:buAutoNum type="arabi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is a learnable matrix</a:t>
                </a:r>
              </a:p>
              <a:p>
                <a:pPr marL="917575" lvl="1" indent="-457200">
                  <a:buFont typeface="+mj-lt"/>
                  <a:buAutoNum type="arabicPeriod"/>
                </a:pPr>
                <a:r>
                  <a:rPr lang="en-US" dirty="0"/>
                  <a:t>Construct a graph attention network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layers where the relation embedding update at each layer is given by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1D8667-3C3E-55D7-91E0-EAC9A7E95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7509933" cy="3665555"/>
              </a:xfrm>
              <a:blipFill>
                <a:blip r:embed="rId2"/>
                <a:stretch>
                  <a:fillRect l="-2192" t="-3448" r="-2698" b="-4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EEF8B1E-E34C-BEC1-23A1-825FAD6334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316" b="50838"/>
          <a:stretch>
            <a:fillRect/>
          </a:stretch>
        </p:blipFill>
        <p:spPr>
          <a:xfrm>
            <a:off x="8484204" y="229455"/>
            <a:ext cx="3445328" cy="153480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0917E66-C99D-57D2-98DC-769814A95BCA}"/>
              </a:ext>
            </a:extLst>
          </p:cNvPr>
          <p:cNvGrpSpPr/>
          <p:nvPr/>
        </p:nvGrpSpPr>
        <p:grpSpPr>
          <a:xfrm rot="5400000">
            <a:off x="11212018" y="76791"/>
            <a:ext cx="90490" cy="379536"/>
            <a:chOff x="2100792" y="3600217"/>
            <a:chExt cx="90490" cy="379536"/>
          </a:xfrm>
          <a:solidFill>
            <a:schemeClr val="accent1"/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BDC8F57-BF35-5D48-66B5-8E136A6FE0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2336E61-0BAF-804F-10E2-2E0E4BF4C0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C3123D1-F485-2FCD-A0F0-AE2C78F7D2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2349F70-048A-60E6-18EF-60FA8A8D31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EDB01C-A708-CB61-861A-ACAD8FA35CC5}"/>
              </a:ext>
            </a:extLst>
          </p:cNvPr>
          <p:cNvGrpSpPr/>
          <p:nvPr/>
        </p:nvGrpSpPr>
        <p:grpSpPr>
          <a:xfrm rot="5400000">
            <a:off x="11757403" y="329724"/>
            <a:ext cx="90490" cy="379536"/>
            <a:chOff x="2100792" y="3600217"/>
            <a:chExt cx="90490" cy="379536"/>
          </a:xfrm>
          <a:solidFill>
            <a:srgbClr val="00B050"/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CF80C92-C976-F325-C7C7-5D11F4A8AB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23839EE-5832-A3F4-0F69-47E1F04DA1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B383598-85E0-EBC5-7CCA-506F0180AD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3E72168B-51E6-51E0-91D8-83065F3BB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F0E39F-0AB1-EA77-03D2-1AD9BB16BBF9}"/>
              </a:ext>
            </a:extLst>
          </p:cNvPr>
          <p:cNvGrpSpPr/>
          <p:nvPr/>
        </p:nvGrpSpPr>
        <p:grpSpPr>
          <a:xfrm rot="5400000">
            <a:off x="10688298" y="344870"/>
            <a:ext cx="90490" cy="379536"/>
            <a:chOff x="2100792" y="3600217"/>
            <a:chExt cx="90490" cy="37953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7FA125E-B50E-2A33-F1BD-D088381EA7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41FAAD9-3080-7D37-A087-758EC59F3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87F8581B-DB36-3DB7-519A-81887ADA67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619F1A1-AA34-E478-43DD-AC55445CCF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CC08BE-404A-A081-D9DC-0F0500CA513E}"/>
              </a:ext>
            </a:extLst>
          </p:cNvPr>
          <p:cNvGrpSpPr/>
          <p:nvPr/>
        </p:nvGrpSpPr>
        <p:grpSpPr>
          <a:xfrm rot="5400000">
            <a:off x="11803123" y="998952"/>
            <a:ext cx="90490" cy="379536"/>
            <a:chOff x="2100792" y="3600217"/>
            <a:chExt cx="90490" cy="379536"/>
          </a:xfrm>
          <a:solidFill>
            <a:schemeClr val="accent5">
              <a:lumMod val="75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BE6B45D-609B-CA0F-375D-1066A24B09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D5CCD16-E0C4-B9DA-84FF-E7CF4CFD8E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061C5A74-D1CD-191A-F4FB-1603D22811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7EFA0BCF-4204-1A90-1A4F-E52D1E561E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5E90E7-FEE9-8887-2094-10BC4B51F47C}"/>
              </a:ext>
            </a:extLst>
          </p:cNvPr>
          <p:cNvGrpSpPr/>
          <p:nvPr/>
        </p:nvGrpSpPr>
        <p:grpSpPr>
          <a:xfrm rot="5400000">
            <a:off x="10926397" y="848265"/>
            <a:ext cx="90490" cy="379536"/>
            <a:chOff x="2100792" y="3600217"/>
            <a:chExt cx="90490" cy="37953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FF65A14-38FA-89C9-2FAA-CE551C06D6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B7CA44DC-3881-0B72-083A-5041AFACE6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D8E9B7D-9B89-45AD-0F0E-9C805432E9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D24751F2-DEAE-5D83-2B84-510EFD7A68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711752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3F064-AAC4-8239-D974-2CEEECCCA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FBB6-8266-05AF-095B-B7BE092F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What is a foundation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B2979-B675-7FF2-6B85-0BC6319ED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042400" cy="332399"/>
          </a:xfrm>
        </p:spPr>
        <p:txBody>
          <a:bodyPr/>
          <a:lstStyle/>
          <a:p>
            <a:r>
              <a:rPr lang="en-US" dirty="0"/>
              <a:t>If you ask your favorite LLM, you’ll get something like: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415EF-06A9-F08D-8C8D-D057E0627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26561"/>
            <a:ext cx="7988300" cy="46598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F6FFA2D-ECAA-1A86-297C-17BB24F896FC}"/>
                  </a:ext>
                </a:extLst>
              </p14:cNvPr>
              <p14:cNvContentPartPr/>
              <p14:nvPr/>
            </p14:nvContentPartPr>
            <p14:xfrm>
              <a:off x="3369233" y="1791015"/>
              <a:ext cx="927720" cy="29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F6FFA2D-ECAA-1A86-297C-17BB24F896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15233" y="1683375"/>
                <a:ext cx="10353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72467B9-F76B-0EE5-A6D5-DA75DDD207D1}"/>
                  </a:ext>
                </a:extLst>
              </p14:cNvPr>
              <p14:cNvContentPartPr/>
              <p14:nvPr/>
            </p14:nvContentPartPr>
            <p14:xfrm>
              <a:off x="7497713" y="1775895"/>
              <a:ext cx="1149840" cy="16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72467B9-F76B-0EE5-A6D5-DA75DDD207D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4073" y="1668255"/>
                <a:ext cx="12574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4C9651D-9302-F369-1501-EEDFB1AC4284}"/>
                  </a:ext>
                </a:extLst>
              </p14:cNvPr>
              <p14:cNvContentPartPr/>
              <p14:nvPr/>
            </p14:nvContentPartPr>
            <p14:xfrm>
              <a:off x="3364913" y="2125095"/>
              <a:ext cx="1014120" cy="13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4C9651D-9302-F369-1501-EEDFB1AC428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10913" y="2017095"/>
                <a:ext cx="11217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4715060-FA5A-0283-7A28-77B273225BAC}"/>
                  </a:ext>
                </a:extLst>
              </p14:cNvPr>
              <p14:cNvContentPartPr/>
              <p14:nvPr/>
            </p14:nvContentPartPr>
            <p14:xfrm>
              <a:off x="4485593" y="2124375"/>
              <a:ext cx="1630800" cy="20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4715060-FA5A-0283-7A28-77B273225B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431953" y="2016735"/>
                <a:ext cx="173844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B8E21C-8B61-9246-DC45-960BD6303319}"/>
                  </a:ext>
                </a:extLst>
              </p14:cNvPr>
              <p14:cNvContentPartPr/>
              <p14:nvPr/>
            </p14:nvContentPartPr>
            <p14:xfrm>
              <a:off x="5106953" y="3252975"/>
              <a:ext cx="1393560" cy="37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B8E21C-8B61-9246-DC45-960BD630331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53313" y="3145335"/>
                <a:ext cx="15012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C24FC1-1B61-9E12-7CAC-8F39DA604DE7}"/>
                  </a:ext>
                </a:extLst>
              </p14:cNvPr>
              <p14:cNvContentPartPr/>
              <p14:nvPr/>
            </p14:nvContentPartPr>
            <p14:xfrm>
              <a:off x="3484793" y="3579855"/>
              <a:ext cx="1594800" cy="31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C24FC1-1B61-9E12-7CAC-8F39DA604DE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30793" y="3471855"/>
                <a:ext cx="17024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8DA9305-5C26-CC03-4F54-EF2C9D9EAFEF}"/>
                  </a:ext>
                </a:extLst>
              </p14:cNvPr>
              <p14:cNvContentPartPr/>
              <p14:nvPr/>
            </p14:nvContentPartPr>
            <p14:xfrm>
              <a:off x="6748553" y="3537015"/>
              <a:ext cx="1107360" cy="57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8DA9305-5C26-CC03-4F54-EF2C9D9EAFE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94553" y="3429375"/>
                <a:ext cx="1215000" cy="2736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B640A9C-BBA9-AD3A-B035-B7BFACCA9973}"/>
              </a:ext>
            </a:extLst>
          </p:cNvPr>
          <p:cNvSpPr txBox="1"/>
          <p:nvPr/>
        </p:nvSpPr>
        <p:spPr>
          <a:xfrm>
            <a:off x="8647553" y="261514"/>
            <a:ext cx="3239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Subjective terms describing implementation details that are likely to change over time (remember </a:t>
            </a:r>
            <a:r>
              <a:rPr lang="en-US" i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big data?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)</a:t>
            </a:r>
            <a:endParaRPr lang="en-US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145D79-BB16-927E-39F5-5788E8809819}"/>
              </a:ext>
            </a:extLst>
          </p:cNvPr>
          <p:cNvCxnSpPr/>
          <p:nvPr/>
        </p:nvCxnSpPr>
        <p:spPr>
          <a:xfrm flipH="1">
            <a:off x="8647553" y="1521119"/>
            <a:ext cx="1448169" cy="254776"/>
          </a:xfrm>
          <a:prstGeom prst="straightConnector1">
            <a:avLst/>
          </a:prstGeom>
          <a:ln w="57150">
            <a:solidFill>
              <a:srgbClr val="ADAC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CA8041-E7F2-7451-262B-5864686F4AE2}"/>
              </a:ext>
            </a:extLst>
          </p:cNvPr>
          <p:cNvCxnSpPr>
            <a:cxnSpLocks/>
          </p:cNvCxnSpPr>
          <p:nvPr/>
        </p:nvCxnSpPr>
        <p:spPr>
          <a:xfrm flipH="1">
            <a:off x="6680718" y="1521119"/>
            <a:ext cx="3415004" cy="1660620"/>
          </a:xfrm>
          <a:prstGeom prst="straightConnector1">
            <a:avLst/>
          </a:prstGeom>
          <a:ln w="57150">
            <a:solidFill>
              <a:srgbClr val="ADAC0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5411357-9C09-A9C6-EF5D-7E9F4839FD0A}"/>
              </a:ext>
            </a:extLst>
          </p:cNvPr>
          <p:cNvSpPr txBox="1"/>
          <p:nvPr/>
        </p:nvSpPr>
        <p:spPr>
          <a:xfrm>
            <a:off x="9976572" y="4487105"/>
            <a:ext cx="214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Isn’t this just transfer learning?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EF676E6-EB29-58D0-E70B-831433834CD6}"/>
                  </a:ext>
                </a:extLst>
              </p14:cNvPr>
              <p14:cNvContentPartPr/>
              <p14:nvPr/>
            </p14:nvContentPartPr>
            <p14:xfrm>
              <a:off x="2969273" y="4295535"/>
              <a:ext cx="1483920" cy="25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EF676E6-EB29-58D0-E70B-831433834CD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15633" y="4187535"/>
                <a:ext cx="15915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B0559D4-D986-BCAD-E494-3C7538CA70AE}"/>
                  </a:ext>
                </a:extLst>
              </p14:cNvPr>
              <p14:cNvContentPartPr/>
              <p14:nvPr/>
            </p14:nvContentPartPr>
            <p14:xfrm>
              <a:off x="6487553" y="4281495"/>
              <a:ext cx="2527560" cy="34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B0559D4-D986-BCAD-E494-3C7538CA70A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33913" y="4173495"/>
                <a:ext cx="26352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31C97F4-8E3A-3D7E-F7FE-0B27C5423B98}"/>
                  </a:ext>
                </a:extLst>
              </p14:cNvPr>
              <p14:cNvContentPartPr/>
              <p14:nvPr/>
            </p14:nvContentPartPr>
            <p14:xfrm>
              <a:off x="1304273" y="4643295"/>
              <a:ext cx="409680" cy="10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31C97F4-8E3A-3D7E-F7FE-0B27C5423B9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50273" y="4535655"/>
                <a:ext cx="517320" cy="226080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7C8CEF6-A32E-6EF7-93EF-326924C5AC51}"/>
              </a:ext>
            </a:extLst>
          </p:cNvPr>
          <p:cNvCxnSpPr>
            <a:cxnSpLocks/>
            <a:stCxn id="22" idx="1"/>
          </p:cNvCxnSpPr>
          <p:nvPr/>
        </p:nvCxnSpPr>
        <p:spPr>
          <a:xfrm flipH="1" flipV="1">
            <a:off x="8576753" y="4503305"/>
            <a:ext cx="1399819" cy="30696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80594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51FDE-AA57-9838-3E6D-345AC2AE6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6D593-06EB-BA8A-2C92-31D998D2E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InGram</a:t>
            </a:r>
            <a:r>
              <a:rPr lang="en-US" dirty="0"/>
              <a:t> relation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6DFB42-5430-E32E-F331-A91964AB8A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7509933" cy="1572995"/>
              </a:xfrm>
            </p:spPr>
            <p:txBody>
              <a:bodyPr/>
              <a:lstStyle/>
              <a:p>
                <a:pPr marL="346075" lvl="1" indent="-338138">
                  <a:buFont typeface="+mj-lt"/>
                  <a:buAutoNum type="arabicPeriod"/>
                </a:pPr>
                <a:r>
                  <a:rPr lang="en-US" dirty="0"/>
                  <a:t>Construct a graph attention network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layers where the relation embedding update at each layer is given by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𝒩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6DFB42-5430-E32E-F331-A91964AB8A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7509933" cy="1572995"/>
              </a:xfrm>
              <a:blipFill>
                <a:blip r:embed="rId2"/>
                <a:stretch>
                  <a:fillRect l="-2024" t="-38400" r="-1012" b="-97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72BA7E-C41C-E87D-154E-AF89BF1300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316" b="50838"/>
          <a:stretch>
            <a:fillRect/>
          </a:stretch>
        </p:blipFill>
        <p:spPr>
          <a:xfrm>
            <a:off x="8484204" y="229455"/>
            <a:ext cx="3445328" cy="153480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CD14CF3-9634-A155-67E3-D62277347E89}"/>
              </a:ext>
            </a:extLst>
          </p:cNvPr>
          <p:cNvGrpSpPr/>
          <p:nvPr/>
        </p:nvGrpSpPr>
        <p:grpSpPr>
          <a:xfrm rot="5400000">
            <a:off x="11212018" y="76791"/>
            <a:ext cx="90490" cy="379536"/>
            <a:chOff x="2100792" y="3600217"/>
            <a:chExt cx="90490" cy="379536"/>
          </a:xfrm>
          <a:solidFill>
            <a:schemeClr val="accent1"/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B94CF56-9111-34FD-670E-74C3AD844B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3237C89-5C94-12E4-8ED7-A0DD4A174C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2333847-691C-CD63-2B4B-85FB1E38AD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2BE432A-467F-C452-979A-176C577D78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891D82-060E-F788-4BA0-F9057BB95B8F}"/>
              </a:ext>
            </a:extLst>
          </p:cNvPr>
          <p:cNvGrpSpPr/>
          <p:nvPr/>
        </p:nvGrpSpPr>
        <p:grpSpPr>
          <a:xfrm rot="5400000">
            <a:off x="11757403" y="329724"/>
            <a:ext cx="90490" cy="379536"/>
            <a:chOff x="2100792" y="3600217"/>
            <a:chExt cx="90490" cy="379536"/>
          </a:xfrm>
          <a:solidFill>
            <a:srgbClr val="00B050"/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C1505DA-CDB7-2E70-553D-BBC8FF767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160DAA7-CB48-D417-8310-A80C9B78C0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06602FB-2298-F39E-C21F-D0109DDF05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986C888-78BA-F8A5-84EF-454C495164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6182CB-6A79-68D9-1F2C-A114929F7E7E}"/>
              </a:ext>
            </a:extLst>
          </p:cNvPr>
          <p:cNvGrpSpPr/>
          <p:nvPr/>
        </p:nvGrpSpPr>
        <p:grpSpPr>
          <a:xfrm rot="5400000">
            <a:off x="10688298" y="344870"/>
            <a:ext cx="90490" cy="379536"/>
            <a:chOff x="2100792" y="3600217"/>
            <a:chExt cx="90490" cy="37953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9E3FE19-6907-86DE-57F9-8725735723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C520A083-D9D7-9F57-8C29-F8FA643403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A38FCCA-D2B7-A3A6-C30E-7CC659D80B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9DDE739-6F66-3F0A-8CE0-C247B4D061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D4D961-EC72-BAF1-65CF-E3B688905358}"/>
              </a:ext>
            </a:extLst>
          </p:cNvPr>
          <p:cNvGrpSpPr/>
          <p:nvPr/>
        </p:nvGrpSpPr>
        <p:grpSpPr>
          <a:xfrm rot="5400000">
            <a:off x="11803123" y="998952"/>
            <a:ext cx="90490" cy="379536"/>
            <a:chOff x="2100792" y="3600217"/>
            <a:chExt cx="90490" cy="379536"/>
          </a:xfrm>
          <a:solidFill>
            <a:schemeClr val="accent5">
              <a:lumMod val="75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062EEF0F-AF84-917B-FBE4-C3FC3F4F21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BBC549B-6169-9897-FB94-6C9192D9F1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58401B22-41DD-675E-CAAC-D5E1FF0D41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7CB5018-5BC8-E931-F3FE-BFE524DF47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7696320-1991-BDBC-510F-8D4389D59D4E}"/>
              </a:ext>
            </a:extLst>
          </p:cNvPr>
          <p:cNvGrpSpPr/>
          <p:nvPr/>
        </p:nvGrpSpPr>
        <p:grpSpPr>
          <a:xfrm rot="5400000">
            <a:off x="10926397" y="848265"/>
            <a:ext cx="90490" cy="379536"/>
            <a:chOff x="2100792" y="3600217"/>
            <a:chExt cx="90490" cy="37953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5F1DDBA-CA1B-3F95-29C5-C663D59014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4324B8A-D2EA-415D-73B9-89FD5077E5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28EE0C8F-60FF-82DA-6205-4B09F72BA4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BC09CA7-A21C-686E-268A-CA75CFE81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E013B6DF-E554-A64B-B8FE-3362CBEA5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098" y="2761715"/>
            <a:ext cx="6163733" cy="167094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21A805-B5E7-0952-70B2-BCCAD588D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373" y="4432657"/>
            <a:ext cx="3651253" cy="10566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EBA3135-3375-698E-DCBF-63CB3074F0D0}"/>
              </a:ext>
            </a:extLst>
          </p:cNvPr>
          <p:cNvSpPr txBox="1"/>
          <p:nvPr/>
        </p:nvSpPr>
        <p:spPr>
          <a:xfrm>
            <a:off x="7910064" y="2407772"/>
            <a:ext cx="2871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Learnable parameters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BD73B0-BF49-D2F7-BCFC-CE6FFD748BF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4097867" y="2607827"/>
            <a:ext cx="3812197" cy="584106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A7257BB-D37A-20C7-E646-C5F6F7B66C26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4953000" y="2607827"/>
            <a:ext cx="2957064" cy="584106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DE8080-D5AC-7DDE-F996-F7997FC8DEFD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925733" y="2607827"/>
            <a:ext cx="984331" cy="649290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6CE9094-156D-7289-2079-F0E0D8E90990}"/>
              </a:ext>
            </a:extLst>
          </p:cNvPr>
          <p:cNvSpPr/>
          <p:nvPr/>
        </p:nvSpPr>
        <p:spPr>
          <a:xfrm>
            <a:off x="6637866" y="3429001"/>
            <a:ext cx="550334" cy="182060"/>
          </a:xfrm>
          <a:prstGeom prst="rect">
            <a:avLst/>
          </a:prstGeom>
          <a:solidFill>
            <a:srgbClr val="512C8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EDC4046-2203-E637-6948-B7D086F32CBB}"/>
                  </a:ext>
                </a:extLst>
              </p:cNvPr>
              <p:cNvSpPr txBox="1"/>
              <p:nvPr/>
            </p:nvSpPr>
            <p:spPr>
              <a:xfrm>
                <a:off x="8436010" y="3525727"/>
                <a:ext cx="3508211" cy="1344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Index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d>
                          <m:dPr>
                            <m:ctrlPr>
                              <a:rPr lang="en-US" sz="200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which is a measure of affinity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considered globally (</a:t>
                </a:r>
                <a:r>
                  <a:rPr lang="en-US" sz="2000" dirty="0" err="1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i.e</a:t>
                </a:r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against all other relation pairs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EDC4046-2203-E637-6948-B7D086F32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010" y="3525727"/>
                <a:ext cx="3508211" cy="1344342"/>
              </a:xfrm>
              <a:prstGeom prst="rect">
                <a:avLst/>
              </a:prstGeom>
              <a:blipFill>
                <a:blip r:embed="rId6"/>
                <a:stretch>
                  <a:fillRect t="-935" b="-7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015DF3-1050-ECE5-5090-79A661C2F0E7}"/>
              </a:ext>
            </a:extLst>
          </p:cNvPr>
          <p:cNvCxnSpPr>
            <a:cxnSpLocks/>
            <a:stCxn id="45" idx="1"/>
            <a:endCxn id="44" idx="3"/>
          </p:cNvCxnSpPr>
          <p:nvPr/>
        </p:nvCxnSpPr>
        <p:spPr>
          <a:xfrm flipH="1" flipV="1">
            <a:off x="7188200" y="3520031"/>
            <a:ext cx="1247810" cy="677867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BAB40F-470B-F672-7F8C-B107B89E515D}"/>
              </a:ext>
            </a:extLst>
          </p:cNvPr>
          <p:cNvCxnSpPr>
            <a:cxnSpLocks/>
            <a:stCxn id="45" idx="1"/>
            <a:endCxn id="31" idx="3"/>
          </p:cNvCxnSpPr>
          <p:nvPr/>
        </p:nvCxnSpPr>
        <p:spPr>
          <a:xfrm flipH="1">
            <a:off x="6778626" y="4197898"/>
            <a:ext cx="1657384" cy="763092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2024653-A15E-4104-FE48-EDFB2D12A429}"/>
                  </a:ext>
                </a:extLst>
              </p:cNvPr>
              <p:cNvSpPr txBox="1"/>
              <p:nvPr/>
            </p:nvSpPr>
            <p:spPr>
              <a:xfrm>
                <a:off x="1007533" y="5522956"/>
                <a:ext cx="7645399" cy="965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1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b="1" i="1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(relation adjacency matrix),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is the ranking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among the non-zero elements of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sorted in descending order,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𝑛𝑛𝑧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is the number of non-zero elements in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, and </a:t>
                </a:r>
                <a:r>
                  <a:rPr lang="en-US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B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is the number of bins (hyperparameter)</a:t>
                </a: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2024653-A15E-4104-FE48-EDFB2D12A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33" y="5522956"/>
                <a:ext cx="7645399" cy="965392"/>
              </a:xfrm>
              <a:prstGeom prst="rect">
                <a:avLst/>
              </a:prstGeom>
              <a:blipFill>
                <a:blip r:embed="rId7"/>
                <a:stretch>
                  <a:fillRect l="-663" r="-99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85335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7E7EE-CADF-E4D0-5604-6FFADFB51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6351-872A-F91B-011B-62B50D1C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InGram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6ECD9-19F1-CDB1-740D-47C3D3DE4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88720"/>
            <a:ext cx="6934200" cy="2080570"/>
          </a:xfrm>
        </p:spPr>
        <p:txBody>
          <a:bodyPr/>
          <a:lstStyle/>
          <a:p>
            <a:r>
              <a:rPr lang="en-US" dirty="0"/>
              <a:t>Key idea is to create a </a:t>
            </a:r>
            <a:r>
              <a:rPr lang="en-US" b="1" i="1" dirty="0"/>
              <a:t>relation graph</a:t>
            </a:r>
            <a:r>
              <a:rPr lang="en-US" dirty="0"/>
              <a:t> representing the interaction of relations in the input graph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✔️How do we construct the </a:t>
            </a:r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relation graph</a:t>
            </a:r>
            <a:r>
              <a:rPr lang="en-US" sz="20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✔️ How do we form the </a:t>
            </a:r>
            <a:r>
              <a:rPr lang="en-US" sz="2000" dirty="0">
                <a:solidFill>
                  <a:srgbClr val="C00000"/>
                </a:solidFill>
              </a:rPr>
              <a:t>relation embeddings</a:t>
            </a:r>
            <a:r>
              <a:rPr lang="en-US" sz="20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How do we form the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entity embeddings</a:t>
            </a:r>
            <a:r>
              <a:rPr lang="en-US" sz="20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What is the self-supervised task / </a:t>
            </a:r>
            <a:r>
              <a:rPr lang="en-US" sz="2000" dirty="0">
                <a:solidFill>
                  <a:srgbClr val="008E41"/>
                </a:solidFill>
              </a:rPr>
              <a:t>loss function</a:t>
            </a:r>
            <a:r>
              <a:rPr lang="en-US" sz="20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5D2B6-5DB1-689A-CFDF-C249D64BBF70}"/>
              </a:ext>
            </a:extLst>
          </p:cNvPr>
          <p:cNvSpPr txBox="1"/>
          <p:nvPr/>
        </p:nvSpPr>
        <p:spPr>
          <a:xfrm>
            <a:off x="4615389" y="6571968"/>
            <a:ext cx="40575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Lee et al. 2023,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/pdf/2305.19987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2F5EBC-CCD1-D9C4-E615-C7BD99D8C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05" y="3265793"/>
            <a:ext cx="9142790" cy="31219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0D0C95-328D-1AE3-5472-CD76B9136BDE}"/>
              </a:ext>
            </a:extLst>
          </p:cNvPr>
          <p:cNvSpPr/>
          <p:nvPr/>
        </p:nvSpPr>
        <p:spPr>
          <a:xfrm>
            <a:off x="3581400" y="3282727"/>
            <a:ext cx="1388533" cy="1077607"/>
          </a:xfrm>
          <a:prstGeom prst="rect">
            <a:avLst/>
          </a:prstGeom>
          <a:noFill/>
          <a:ln w="28575"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D0B519-8087-467A-2A12-DD58DE2D9851}"/>
              </a:ext>
            </a:extLst>
          </p:cNvPr>
          <p:cNvSpPr/>
          <p:nvPr/>
        </p:nvSpPr>
        <p:spPr>
          <a:xfrm>
            <a:off x="5401733" y="3282727"/>
            <a:ext cx="1151467" cy="10776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11B83A-4D6C-51AA-6106-B7D89284612F}"/>
              </a:ext>
            </a:extLst>
          </p:cNvPr>
          <p:cNvSpPr/>
          <p:nvPr/>
        </p:nvSpPr>
        <p:spPr>
          <a:xfrm>
            <a:off x="8906933" y="3429000"/>
            <a:ext cx="1642534" cy="1077607"/>
          </a:xfrm>
          <a:prstGeom prst="rect">
            <a:avLst/>
          </a:prstGeom>
          <a:noFill/>
          <a:ln w="28575">
            <a:solidFill>
              <a:srgbClr val="008E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C19F1-F0BA-964C-C710-0A2B2157C381}"/>
              </a:ext>
            </a:extLst>
          </p:cNvPr>
          <p:cNvSpPr/>
          <p:nvPr/>
        </p:nvSpPr>
        <p:spPr>
          <a:xfrm>
            <a:off x="7026728" y="3248860"/>
            <a:ext cx="1050473" cy="1077607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8762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AC849-8583-5884-A856-D11721A5D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8808A-29CB-CDE8-40C4-84B03547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InGram</a:t>
            </a:r>
            <a:r>
              <a:rPr lang="en-US" dirty="0"/>
              <a:t> entity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D10E8B-9E16-B0DC-4816-DEB851B5B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7509933" cy="326294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we have the final relation embeddings,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an entity (node in the KG),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the neighborhood,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𝒩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be all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such that the triple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in the KG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has an inward edge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some 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Randomly initialize relation node embeddings,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sup>
                    </m:sSup>
                  </m:oMath>
                </a14:m>
                <a:r>
                  <a:rPr lang="en-US" dirty="0"/>
                  <a:t>, for each entity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sup>
                    </m:sSup>
                  </m:oMath>
                </a14:m>
                <a:r>
                  <a:rPr lang="en-US" dirty="0"/>
                  <a:t> is a learnable matrix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D10E8B-9E16-B0DC-4816-DEB851B5B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7509933" cy="3262945"/>
              </a:xfrm>
              <a:blipFill>
                <a:blip r:embed="rId2"/>
                <a:stretch>
                  <a:fillRect l="-2192" t="-1938" r="-2530" b="-4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B47A50A-0DA7-B1D0-BDBB-BBF9253E6E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316" b="50838"/>
          <a:stretch>
            <a:fillRect/>
          </a:stretch>
        </p:blipFill>
        <p:spPr>
          <a:xfrm>
            <a:off x="8484204" y="229455"/>
            <a:ext cx="3445328" cy="153480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443FE32-39FA-1B6E-9522-33AFF311E2F7}"/>
              </a:ext>
            </a:extLst>
          </p:cNvPr>
          <p:cNvGrpSpPr/>
          <p:nvPr/>
        </p:nvGrpSpPr>
        <p:grpSpPr>
          <a:xfrm rot="5400000">
            <a:off x="11212018" y="76791"/>
            <a:ext cx="90490" cy="379536"/>
            <a:chOff x="2100792" y="3600217"/>
            <a:chExt cx="90490" cy="379536"/>
          </a:xfrm>
          <a:solidFill>
            <a:schemeClr val="accent1"/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865A8BB-718A-C5CE-221F-AFA69A0957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ADA7021-8D90-0847-F92C-E9DA33DCD4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628B095-FF91-B4B1-34F1-AF6CF4C091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E02FCAA-975B-5171-72EA-C7642D6C9A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CA2442-3BCC-AF2B-FE5F-63DA7FFB876B}"/>
              </a:ext>
            </a:extLst>
          </p:cNvPr>
          <p:cNvGrpSpPr/>
          <p:nvPr/>
        </p:nvGrpSpPr>
        <p:grpSpPr>
          <a:xfrm rot="5400000">
            <a:off x="11757403" y="329724"/>
            <a:ext cx="90490" cy="379536"/>
            <a:chOff x="2100792" y="3600217"/>
            <a:chExt cx="90490" cy="379536"/>
          </a:xfrm>
          <a:solidFill>
            <a:srgbClr val="00B050"/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3EAF5B7-F1B4-7F69-0E71-72DBBB9F12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1F952A7-FB1C-05D4-69F2-6903E51DB2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BB5E870-B101-746D-FB29-20947A91D4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2D21A18-0D19-2A6D-29CD-987FC0C2CD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4B24A1-78ED-17C2-BA3C-7AA6840126B1}"/>
              </a:ext>
            </a:extLst>
          </p:cNvPr>
          <p:cNvGrpSpPr/>
          <p:nvPr/>
        </p:nvGrpSpPr>
        <p:grpSpPr>
          <a:xfrm rot="5400000">
            <a:off x="10688298" y="344870"/>
            <a:ext cx="90490" cy="379536"/>
            <a:chOff x="2100792" y="3600217"/>
            <a:chExt cx="90490" cy="37953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C5AF987-7EE6-936D-8B48-2E4228C9DC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4135DFC-9EBA-288C-65DE-B19270EBDF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A04A33B-CC4A-E752-6504-E81B98ADCF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5BC05D4-89F3-6F74-41B4-A2C27B1CEF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19FEAB-7DD6-69B3-E841-23FC73813514}"/>
              </a:ext>
            </a:extLst>
          </p:cNvPr>
          <p:cNvGrpSpPr/>
          <p:nvPr/>
        </p:nvGrpSpPr>
        <p:grpSpPr>
          <a:xfrm rot="5400000">
            <a:off x="11803123" y="998952"/>
            <a:ext cx="90490" cy="379536"/>
            <a:chOff x="2100792" y="3600217"/>
            <a:chExt cx="90490" cy="379536"/>
          </a:xfrm>
          <a:solidFill>
            <a:schemeClr val="accent5">
              <a:lumMod val="75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5873FA8-7382-F08D-BD60-7BAE9CE85A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2FEB4A4-D1B4-3BC8-6434-DF819E0713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2A00C1D8-447E-77DC-F926-BF37D6DBBB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C390AE1-91DB-F7D9-0ECC-6F3DB66DF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29C1869-8AB1-7DEE-48A4-5575CF41224E}"/>
              </a:ext>
            </a:extLst>
          </p:cNvPr>
          <p:cNvGrpSpPr/>
          <p:nvPr/>
        </p:nvGrpSpPr>
        <p:grpSpPr>
          <a:xfrm rot="5400000">
            <a:off x="10926397" y="848265"/>
            <a:ext cx="90490" cy="379536"/>
            <a:chOff x="2100792" y="3600217"/>
            <a:chExt cx="90490" cy="37953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E44BE98-E431-1FC7-39F0-C70CB0E83C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D735F4E-E67D-4897-8F1E-1DAB2260C1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602DD94-D8D2-6D20-EBB2-933B4B0BE1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6B79C96-4B72-F933-21DF-8D47F621A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593530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B6C58-E415-D719-C5E2-EF474400C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7F820-6C69-914F-BB08-073F3207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InGram</a:t>
            </a:r>
            <a:r>
              <a:rPr lang="en-US" dirty="0"/>
              <a:t> entity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DDC6D-5C10-6A06-2DE4-8D8FE0F0C1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7509933" cy="116051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acc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sup>
                    </m:sSup>
                  </m:oMath>
                </a14:m>
                <a:r>
                  <a:rPr lang="en-US" dirty="0"/>
                  <a:t> is a learnable matrix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Construct a graph attention network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layers where the entity embedding update at each layer is given by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CDDC6D-5C10-6A06-2DE4-8D8FE0F0C1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7509933" cy="1160511"/>
              </a:xfrm>
              <a:blipFill>
                <a:blip r:embed="rId2"/>
                <a:stretch>
                  <a:fillRect l="-2192" t="-6522" r="-3373" b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7219081-C53C-EE8B-05F5-8BB03B818D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316" b="50838"/>
          <a:stretch>
            <a:fillRect/>
          </a:stretch>
        </p:blipFill>
        <p:spPr>
          <a:xfrm>
            <a:off x="8484204" y="229455"/>
            <a:ext cx="3445328" cy="153480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FCDA123-66E9-BA77-1AB1-AEF323AB4A24}"/>
              </a:ext>
            </a:extLst>
          </p:cNvPr>
          <p:cNvGrpSpPr/>
          <p:nvPr/>
        </p:nvGrpSpPr>
        <p:grpSpPr>
          <a:xfrm rot="5400000">
            <a:off x="11212018" y="76791"/>
            <a:ext cx="90490" cy="379536"/>
            <a:chOff x="2100792" y="3600217"/>
            <a:chExt cx="90490" cy="379536"/>
          </a:xfrm>
          <a:solidFill>
            <a:schemeClr val="accent1"/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E154669-C4FF-53B8-EF23-2C84106D1E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2CAE75E-4972-CE85-FCEA-62E7C4074D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C0319F2-934C-B542-E992-10E90F45A5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09D8973-DD40-2567-A4E8-92529FD18F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E827E1-92C7-4F2F-C81A-F786C1266CB1}"/>
              </a:ext>
            </a:extLst>
          </p:cNvPr>
          <p:cNvGrpSpPr/>
          <p:nvPr/>
        </p:nvGrpSpPr>
        <p:grpSpPr>
          <a:xfrm rot="5400000">
            <a:off x="11757403" y="329724"/>
            <a:ext cx="90490" cy="379536"/>
            <a:chOff x="2100792" y="3600217"/>
            <a:chExt cx="90490" cy="379536"/>
          </a:xfrm>
          <a:solidFill>
            <a:srgbClr val="00B050"/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CF6F57A-DEFC-115C-A437-358A50102F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D3DC2E3-909F-F2E7-92FD-B2199C86B6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D016938-053C-FD8C-DEAE-0872A88AC6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0B4FBEF-7C19-2DAF-4811-AA9660C019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C71DC3-7C2C-EDBA-F641-98255170C432}"/>
              </a:ext>
            </a:extLst>
          </p:cNvPr>
          <p:cNvGrpSpPr/>
          <p:nvPr/>
        </p:nvGrpSpPr>
        <p:grpSpPr>
          <a:xfrm rot="5400000">
            <a:off x="10688298" y="344870"/>
            <a:ext cx="90490" cy="379536"/>
            <a:chOff x="2100792" y="3600217"/>
            <a:chExt cx="90490" cy="37953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1EBE1C3-0FAC-75E7-7218-C6A2A25742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CF2332C-4695-94A0-A71E-5731436B6C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6FF43EE-1884-BF3D-B4E4-65C8AEE08A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3006090-0DF3-9DA8-1ECF-43F7C5A254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C6E786-D26C-2DB7-B81F-3ED6FF46EF96}"/>
              </a:ext>
            </a:extLst>
          </p:cNvPr>
          <p:cNvGrpSpPr/>
          <p:nvPr/>
        </p:nvGrpSpPr>
        <p:grpSpPr>
          <a:xfrm rot="5400000">
            <a:off x="11803123" y="998952"/>
            <a:ext cx="90490" cy="379536"/>
            <a:chOff x="2100792" y="3600217"/>
            <a:chExt cx="90490" cy="379536"/>
          </a:xfrm>
          <a:solidFill>
            <a:schemeClr val="accent5">
              <a:lumMod val="75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0903A1D-6D47-0FC0-5EC6-3F14ACDB88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085F7D29-C792-D4CF-6A3C-B4D0B913C8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8A52E4B3-8607-FB9A-944B-EFD9141D2A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AEE6FE16-EF18-3A3D-22C5-AD4E11E2DF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FAA3F4-0D98-5D45-9946-76FF565E58D0}"/>
              </a:ext>
            </a:extLst>
          </p:cNvPr>
          <p:cNvGrpSpPr/>
          <p:nvPr/>
        </p:nvGrpSpPr>
        <p:grpSpPr>
          <a:xfrm rot="5400000">
            <a:off x="10926397" y="848265"/>
            <a:ext cx="90490" cy="379536"/>
            <a:chOff x="2100792" y="3600217"/>
            <a:chExt cx="90490" cy="37953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43A692F-0F8C-67F3-56E3-45F6D36540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C91C563A-7152-29C6-7EB8-1FFC5F98E5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C0F9895-9783-DF23-F68F-3299D96C6D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126BCFB-BB59-EAB7-DDA0-9ED17D3038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436816EA-20C1-4C3D-6E98-44A6A9C55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560069"/>
            <a:ext cx="7772400" cy="1737861"/>
          </a:xfrm>
          <a:prstGeom prst="rect">
            <a:avLst/>
          </a:prstGeom>
        </p:spPr>
      </p:pic>
      <p:sp>
        <p:nvSpPr>
          <p:cNvPr id="31" name="Left Brace 30">
            <a:extLst>
              <a:ext uri="{FF2B5EF4-FFF2-40B4-BE49-F238E27FC236}">
                <a16:creationId xmlns:a16="http://schemas.microsoft.com/office/drawing/2014/main" id="{57643DAE-E47C-84C4-3287-0D8932F34ABD}"/>
              </a:ext>
            </a:extLst>
          </p:cNvPr>
          <p:cNvSpPr/>
          <p:nvPr/>
        </p:nvSpPr>
        <p:spPr>
          <a:xfrm rot="16200000">
            <a:off x="3594101" y="2904333"/>
            <a:ext cx="778933" cy="2429935"/>
          </a:xfrm>
          <a:prstGeom prst="leftBrace">
            <a:avLst/>
          </a:prstGeom>
          <a:ln w="285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8238B8-7E21-2B7D-23BB-662C6689EBB9}"/>
              </a:ext>
            </a:extLst>
          </p:cNvPr>
          <p:cNvSpPr txBox="1"/>
          <p:nvPr/>
        </p:nvSpPr>
        <p:spPr>
          <a:xfrm>
            <a:off x="2547662" y="4508767"/>
            <a:ext cx="2871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Self loop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1055EA-7F3A-C0D7-FDCA-3774915AED88}"/>
              </a:ext>
            </a:extLst>
          </p:cNvPr>
          <p:cNvSpPr txBox="1"/>
          <p:nvPr/>
        </p:nvSpPr>
        <p:spPr>
          <a:xfrm>
            <a:off x="6700561" y="2560069"/>
            <a:ext cx="2871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Learnable matrix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F70FCF3-87D4-CF05-D8EC-7063AE9D8E80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7967133" y="2960179"/>
            <a:ext cx="169333" cy="444258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Left Brace 37">
            <a:extLst>
              <a:ext uri="{FF2B5EF4-FFF2-40B4-BE49-F238E27FC236}">
                <a16:creationId xmlns:a16="http://schemas.microsoft.com/office/drawing/2014/main" id="{8A9DA584-471A-A85B-A4EA-810D218E52F4}"/>
              </a:ext>
            </a:extLst>
          </p:cNvPr>
          <p:cNvSpPr/>
          <p:nvPr/>
        </p:nvSpPr>
        <p:spPr>
          <a:xfrm rot="16200000">
            <a:off x="7175499" y="2240631"/>
            <a:ext cx="778933" cy="4158744"/>
          </a:xfrm>
          <a:prstGeom prst="leftBrace">
            <a:avLst/>
          </a:prstGeom>
          <a:ln w="285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1AFCE3-B406-A78C-1202-AADA6BE3E367}"/>
              </a:ext>
            </a:extLst>
          </p:cNvPr>
          <p:cNvSpPr txBox="1"/>
          <p:nvPr/>
        </p:nvSpPr>
        <p:spPr>
          <a:xfrm>
            <a:off x="5264655" y="4709470"/>
            <a:ext cx="4914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Neighbor aggregation with attention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49BA19E-BD5E-26B2-52E9-5CEBF4E31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816" y="5312035"/>
            <a:ext cx="3033184" cy="697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FEA5889-F6E6-4F7E-1D99-207C9198BACB}"/>
                  </a:ext>
                </a:extLst>
              </p:cNvPr>
              <p:cNvSpPr txBox="1"/>
              <p:nvPr/>
            </p:nvSpPr>
            <p:spPr>
              <a:xfrm>
                <a:off x="4427261" y="5521120"/>
                <a:ext cx="287181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Mean of the relation embeddings for the relations incident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FEA5889-F6E6-4F7E-1D99-207C9198B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261" y="5521120"/>
                <a:ext cx="2871810" cy="1015663"/>
              </a:xfrm>
              <a:prstGeom prst="rect">
                <a:avLst/>
              </a:prstGeom>
              <a:blipFill>
                <a:blip r:embed="rId6"/>
                <a:stretch>
                  <a:fillRect l="-2203" t="-2469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96082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17EE7-4AC9-81D5-B384-4A77FA4D0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1164-2388-59CB-EF29-CD98B723B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InGram</a:t>
            </a:r>
            <a:r>
              <a:rPr lang="en-US" dirty="0"/>
              <a:t> entity embeddings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BB63DD-C88A-46A0-327F-4CF753F7154F}"/>
              </a:ext>
            </a:extLst>
          </p:cNvPr>
          <p:cNvGrpSpPr/>
          <p:nvPr/>
        </p:nvGrpSpPr>
        <p:grpSpPr>
          <a:xfrm rot="5400000">
            <a:off x="11212018" y="76791"/>
            <a:ext cx="90490" cy="379536"/>
            <a:chOff x="2100792" y="3600217"/>
            <a:chExt cx="90490" cy="379536"/>
          </a:xfrm>
          <a:solidFill>
            <a:schemeClr val="accent1"/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1F11182-700D-8CE2-625A-7E1B726E39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2FE5067-C855-7F2E-9E8B-397710D024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524B9D0-DA78-222A-275D-5AFC80160D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CC8BBF6-FF60-E2D3-F3D1-68E9AF5F61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56FDBF-748D-FB6F-64E7-6AF78A2974CE}"/>
              </a:ext>
            </a:extLst>
          </p:cNvPr>
          <p:cNvGrpSpPr/>
          <p:nvPr/>
        </p:nvGrpSpPr>
        <p:grpSpPr>
          <a:xfrm rot="5400000">
            <a:off x="11757403" y="329724"/>
            <a:ext cx="90490" cy="379536"/>
            <a:chOff x="2100792" y="3600217"/>
            <a:chExt cx="90490" cy="379536"/>
          </a:xfrm>
          <a:solidFill>
            <a:srgbClr val="00B050"/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F4241B7-5F4F-629E-DF5A-98404CC8A3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AC4AED2-3155-3762-D163-6812E5B4F4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77F643B-E9AA-A2B1-FE78-3DA7870D61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FAFFF01-4A81-484E-5EAE-697B44BC0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973E3-FF92-CE86-D4A7-340EB15A3199}"/>
              </a:ext>
            </a:extLst>
          </p:cNvPr>
          <p:cNvGrpSpPr/>
          <p:nvPr/>
        </p:nvGrpSpPr>
        <p:grpSpPr>
          <a:xfrm rot="5400000">
            <a:off x="10688298" y="344870"/>
            <a:ext cx="90490" cy="379536"/>
            <a:chOff x="2100792" y="3600217"/>
            <a:chExt cx="90490" cy="37953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6D53A2D-98F6-7E65-1955-4B5D3E24B0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84939E3-45C1-EA6A-21D1-7F8CFBE35A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F73753E-3628-E751-5B55-97765DC9C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5F25579-73BE-DB4A-56D9-AEBEBB028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5281C2-0931-2D59-F413-550E10777D3C}"/>
              </a:ext>
            </a:extLst>
          </p:cNvPr>
          <p:cNvGrpSpPr/>
          <p:nvPr/>
        </p:nvGrpSpPr>
        <p:grpSpPr>
          <a:xfrm rot="5400000">
            <a:off x="11803123" y="998952"/>
            <a:ext cx="90490" cy="379536"/>
            <a:chOff x="2100792" y="3600217"/>
            <a:chExt cx="90490" cy="379536"/>
          </a:xfrm>
          <a:solidFill>
            <a:schemeClr val="accent5">
              <a:lumMod val="75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D69DB1E-DC90-246D-4D3A-E8AF5B6E04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1E1C4D4-5BD9-4A83-0894-FDE8A45CD1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9E97A8FE-135D-F65D-0F0A-C643CE50F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3A984753-52D9-4F62-C29E-E106F0F132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423C84-17A8-7647-9D37-8097A7D677B5}"/>
              </a:ext>
            </a:extLst>
          </p:cNvPr>
          <p:cNvGrpSpPr/>
          <p:nvPr/>
        </p:nvGrpSpPr>
        <p:grpSpPr>
          <a:xfrm rot="5400000">
            <a:off x="10926397" y="848265"/>
            <a:ext cx="90490" cy="379536"/>
            <a:chOff x="2100792" y="3600217"/>
            <a:chExt cx="90490" cy="37953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E92B0E3-8343-8644-FC13-562B4663B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1D452E44-DD5D-1CE7-0417-B1EF7E52D2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3D8AB43C-A2CA-84E6-4B63-74A696A7C4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9C9D9D1-E5C5-9CF2-4AF6-8A1BB122CA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3D25BC86-6D80-31A2-3B39-1013E2E3A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4" y="1271849"/>
            <a:ext cx="7772400" cy="1737861"/>
          </a:xfrm>
          <a:prstGeom prst="rect">
            <a:avLst/>
          </a:prstGeom>
        </p:spPr>
      </p:pic>
      <p:sp>
        <p:nvSpPr>
          <p:cNvPr id="38" name="Left Brace 37">
            <a:extLst>
              <a:ext uri="{FF2B5EF4-FFF2-40B4-BE49-F238E27FC236}">
                <a16:creationId xmlns:a16="http://schemas.microsoft.com/office/drawing/2014/main" id="{CF96A8B7-1A7E-0D22-399D-BA988E9AAA8B}"/>
              </a:ext>
            </a:extLst>
          </p:cNvPr>
          <p:cNvSpPr/>
          <p:nvPr/>
        </p:nvSpPr>
        <p:spPr>
          <a:xfrm rot="5400000">
            <a:off x="6311094" y="-171819"/>
            <a:ext cx="778933" cy="4158744"/>
          </a:xfrm>
          <a:prstGeom prst="leftBrace">
            <a:avLst/>
          </a:prstGeom>
          <a:ln w="28575"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EF76E3-70A9-A116-E442-F851A808E004}"/>
              </a:ext>
            </a:extLst>
          </p:cNvPr>
          <p:cNvSpPr txBox="1"/>
          <p:nvPr/>
        </p:nvSpPr>
        <p:spPr>
          <a:xfrm>
            <a:off x="4293511" y="1123359"/>
            <a:ext cx="4108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Neighbor aggregation with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23B58-E880-DEE7-71FC-E14526919F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2316" b="50838"/>
          <a:stretch>
            <a:fillRect/>
          </a:stretch>
        </p:blipFill>
        <p:spPr>
          <a:xfrm>
            <a:off x="8484204" y="229455"/>
            <a:ext cx="3445328" cy="15348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7A1E0CB-42E0-CB55-6B68-5465D7C60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734" y="3429000"/>
            <a:ext cx="5393266" cy="261513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E4F8693-8CE3-285A-05DF-1D385FFFE49D}"/>
              </a:ext>
            </a:extLst>
          </p:cNvPr>
          <p:cNvSpPr txBox="1"/>
          <p:nvPr/>
        </p:nvSpPr>
        <p:spPr>
          <a:xfrm>
            <a:off x="2000330" y="3158200"/>
            <a:ext cx="2871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Learnable parameters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62526B6-BDC1-516B-9110-212FA7070954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3436235" y="3558310"/>
            <a:ext cx="68965" cy="270800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E1D553-D7B6-8EE0-2FD7-DB7C0E1640AE}"/>
              </a:ext>
            </a:extLst>
          </p:cNvPr>
          <p:cNvCxnSpPr>
            <a:cxnSpLocks/>
            <a:stCxn id="42" idx="2"/>
          </p:cNvCxnSpPr>
          <p:nvPr/>
        </p:nvCxnSpPr>
        <p:spPr>
          <a:xfrm>
            <a:off x="3436235" y="3558310"/>
            <a:ext cx="551565" cy="419290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823BC169-F0D8-8C57-F530-D92986A3B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666" y="3880424"/>
            <a:ext cx="2741927" cy="46671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C305946-4045-0896-3DE5-C913265F2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259" y="5763753"/>
            <a:ext cx="2816934" cy="466711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268C907D-C976-FBD4-C279-38E9B37A0C44}"/>
              </a:ext>
            </a:extLst>
          </p:cNvPr>
          <p:cNvSpPr/>
          <p:nvPr/>
        </p:nvSpPr>
        <p:spPr>
          <a:xfrm>
            <a:off x="4321806" y="3812598"/>
            <a:ext cx="299382" cy="302202"/>
          </a:xfrm>
          <a:prstGeom prst="rect">
            <a:avLst/>
          </a:prstGeom>
          <a:solidFill>
            <a:srgbClr val="512C8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5D59E04-E70C-9C7E-3A20-456E10184E75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4621188" y="3963699"/>
            <a:ext cx="2626279" cy="151101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B3579A8-A2AC-8B67-BF9B-006F1C3FF8F9}"/>
              </a:ext>
            </a:extLst>
          </p:cNvPr>
          <p:cNvSpPr/>
          <p:nvPr/>
        </p:nvSpPr>
        <p:spPr>
          <a:xfrm>
            <a:off x="4293511" y="5199083"/>
            <a:ext cx="413956" cy="302202"/>
          </a:xfrm>
          <a:prstGeom prst="rect">
            <a:avLst/>
          </a:prstGeom>
          <a:solidFill>
            <a:srgbClr val="512C8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A46EF0C-4C2B-F752-D96E-3E4593FE7FE2}"/>
              </a:ext>
            </a:extLst>
          </p:cNvPr>
          <p:cNvCxnSpPr>
            <a:cxnSpLocks/>
            <a:stCxn id="61" idx="3"/>
            <a:endCxn id="55" idx="1"/>
          </p:cNvCxnSpPr>
          <p:nvPr/>
        </p:nvCxnSpPr>
        <p:spPr>
          <a:xfrm>
            <a:off x="4707467" y="5350184"/>
            <a:ext cx="2769792" cy="646925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FFBB521B-A085-2C7C-5293-E31CC621BF25}"/>
              </a:ext>
            </a:extLst>
          </p:cNvPr>
          <p:cNvSpPr/>
          <p:nvPr/>
        </p:nvSpPr>
        <p:spPr>
          <a:xfrm>
            <a:off x="9464878" y="3888147"/>
            <a:ext cx="517322" cy="466711"/>
          </a:xfrm>
          <a:prstGeom prst="rect">
            <a:avLst/>
          </a:prstGeom>
          <a:solidFill>
            <a:srgbClr val="512C8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D9F99BD-4C39-0D31-D220-36C24E121885}"/>
              </a:ext>
            </a:extLst>
          </p:cNvPr>
          <p:cNvSpPr/>
          <p:nvPr/>
        </p:nvSpPr>
        <p:spPr>
          <a:xfrm>
            <a:off x="9689546" y="5771476"/>
            <a:ext cx="517322" cy="466711"/>
          </a:xfrm>
          <a:prstGeom prst="rect">
            <a:avLst/>
          </a:prstGeom>
          <a:solidFill>
            <a:srgbClr val="512C80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4633AAC-AB8E-547B-8DD7-7614CA1AEEBC}"/>
              </a:ext>
            </a:extLst>
          </p:cNvPr>
          <p:cNvSpPr txBox="1"/>
          <p:nvPr/>
        </p:nvSpPr>
        <p:spPr>
          <a:xfrm>
            <a:off x="8204200" y="4695872"/>
            <a:ext cx="3500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Final relation embeddings from relation graph </a:t>
            </a:r>
            <a:r>
              <a:rPr lang="en-US" sz="2000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GNN</a:t>
            </a:r>
            <a:endParaRPr lang="en-US" sz="2000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150F4B9-B0B7-C4E0-4A9F-7D9948C63FF0}"/>
              </a:ext>
            </a:extLst>
          </p:cNvPr>
          <p:cNvCxnSpPr>
            <a:cxnSpLocks/>
            <a:stCxn id="67" idx="0"/>
            <a:endCxn id="65" idx="2"/>
          </p:cNvCxnSpPr>
          <p:nvPr/>
        </p:nvCxnSpPr>
        <p:spPr>
          <a:xfrm flipH="1" flipV="1">
            <a:off x="9723539" y="4354858"/>
            <a:ext cx="230721" cy="341014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F891447-013C-874A-57B0-D3285E49CA3D}"/>
              </a:ext>
            </a:extLst>
          </p:cNvPr>
          <p:cNvCxnSpPr>
            <a:cxnSpLocks/>
            <a:stCxn id="67" idx="2"/>
            <a:endCxn id="66" idx="0"/>
          </p:cNvCxnSpPr>
          <p:nvPr/>
        </p:nvCxnSpPr>
        <p:spPr>
          <a:xfrm flipH="1">
            <a:off x="9948207" y="5403758"/>
            <a:ext cx="6053" cy="367718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68716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8A50A-8389-170A-1B1F-DD3044718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05FA-52CC-1E90-AA7A-BD3810F27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InGram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18D4B-95F4-C583-B29C-18C45EC17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88720"/>
            <a:ext cx="6934200" cy="2080570"/>
          </a:xfrm>
        </p:spPr>
        <p:txBody>
          <a:bodyPr/>
          <a:lstStyle/>
          <a:p>
            <a:r>
              <a:rPr lang="en-US" dirty="0"/>
              <a:t>Key idea is to create a </a:t>
            </a:r>
            <a:r>
              <a:rPr lang="en-US" b="1" i="1" dirty="0"/>
              <a:t>relation graph</a:t>
            </a:r>
            <a:r>
              <a:rPr lang="en-US" dirty="0"/>
              <a:t> representing the interaction of relations in the input graph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✔️How do we construct the </a:t>
            </a:r>
            <a:r>
              <a:rPr lang="en-US" sz="2000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relation graph</a:t>
            </a:r>
            <a:r>
              <a:rPr lang="en-US" sz="20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✔️ How do we form the </a:t>
            </a:r>
            <a:r>
              <a:rPr lang="en-US" sz="2000" dirty="0">
                <a:solidFill>
                  <a:srgbClr val="C00000"/>
                </a:solidFill>
              </a:rPr>
              <a:t>relation embeddings</a:t>
            </a:r>
            <a:r>
              <a:rPr lang="en-US" sz="20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✔️ How do we form the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entity embeddings</a:t>
            </a:r>
            <a:r>
              <a:rPr lang="en-US" sz="20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What is the self-supervised task / </a:t>
            </a:r>
            <a:r>
              <a:rPr lang="en-US" sz="2000" dirty="0">
                <a:solidFill>
                  <a:srgbClr val="008E41"/>
                </a:solidFill>
              </a:rPr>
              <a:t>loss function</a:t>
            </a:r>
            <a:r>
              <a:rPr lang="en-US" sz="2000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CFCBEE-4B5A-7128-5302-C7AF97E1443E}"/>
              </a:ext>
            </a:extLst>
          </p:cNvPr>
          <p:cNvSpPr txBox="1"/>
          <p:nvPr/>
        </p:nvSpPr>
        <p:spPr>
          <a:xfrm>
            <a:off x="4615389" y="6571968"/>
            <a:ext cx="40575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Lee et al. 2023,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/pdf/2305.19987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9350E6-B679-B89B-DD61-27FB0BA0C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05" y="3265793"/>
            <a:ext cx="9142790" cy="31219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DE70C3-F0E6-CE92-764E-5B74291FDBA8}"/>
              </a:ext>
            </a:extLst>
          </p:cNvPr>
          <p:cNvSpPr/>
          <p:nvPr/>
        </p:nvSpPr>
        <p:spPr>
          <a:xfrm>
            <a:off x="3581400" y="3282727"/>
            <a:ext cx="1388533" cy="1077607"/>
          </a:xfrm>
          <a:prstGeom prst="rect">
            <a:avLst/>
          </a:prstGeom>
          <a:noFill/>
          <a:ln w="28575"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D91765-FB83-E28A-E9AF-5C5A50DC8658}"/>
              </a:ext>
            </a:extLst>
          </p:cNvPr>
          <p:cNvSpPr/>
          <p:nvPr/>
        </p:nvSpPr>
        <p:spPr>
          <a:xfrm>
            <a:off x="5401733" y="3282727"/>
            <a:ext cx="1151467" cy="10776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8CD54C-AE3A-910B-8A0B-59A269365FC3}"/>
              </a:ext>
            </a:extLst>
          </p:cNvPr>
          <p:cNvSpPr/>
          <p:nvPr/>
        </p:nvSpPr>
        <p:spPr>
          <a:xfrm>
            <a:off x="8906933" y="3429000"/>
            <a:ext cx="1642534" cy="1077607"/>
          </a:xfrm>
          <a:prstGeom prst="rect">
            <a:avLst/>
          </a:prstGeom>
          <a:noFill/>
          <a:ln w="28575">
            <a:solidFill>
              <a:srgbClr val="008E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0AC6B5-197B-20C3-13F3-229421A28DB9}"/>
              </a:ext>
            </a:extLst>
          </p:cNvPr>
          <p:cNvSpPr/>
          <p:nvPr/>
        </p:nvSpPr>
        <p:spPr>
          <a:xfrm>
            <a:off x="7026728" y="3248860"/>
            <a:ext cx="1050473" cy="1077607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3397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D54CC-BAE6-2C4E-939C-C80A07C97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InGram</a:t>
            </a:r>
            <a:r>
              <a:rPr lang="en-US" dirty="0"/>
              <a:t> prediction head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6C6802-E2E1-F28F-984E-61ADD60F19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5741881" cy="349262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Final model outputs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acc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acc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Scoring function for tail completion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Contrastive margin loss</a:t>
                </a:r>
              </a:p>
              <a:p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6C6802-E2E1-F28F-984E-61ADD60F1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5741881" cy="3492623"/>
              </a:xfrm>
              <a:blipFill>
                <a:blip r:embed="rId2"/>
                <a:stretch>
                  <a:fillRect l="-3097" t="-3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7600C49-31D9-67C3-4A10-3CACF6037566}"/>
              </a:ext>
            </a:extLst>
          </p:cNvPr>
          <p:cNvSpPr txBox="1"/>
          <p:nvPr/>
        </p:nvSpPr>
        <p:spPr>
          <a:xfrm>
            <a:off x="6386064" y="788610"/>
            <a:ext cx="2871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Learnable parameters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2A2CE1-83F1-A3C8-7733-E00472EA28E7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486400" y="1188720"/>
            <a:ext cx="2335569" cy="521547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FCA223-757B-5634-3951-70EDD522F5B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147733" y="1188720"/>
            <a:ext cx="2674236" cy="1038013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7B55A4-6242-8D95-DF2F-52D17D78B00A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232400" y="1188720"/>
            <a:ext cx="2589569" cy="1876213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813E0CC-4AFF-B56A-5219-A129B4993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74" y="4093270"/>
            <a:ext cx="7772400" cy="84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8532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9BB2F-B9D6-738E-C95C-A0804C3E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InGram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6CF2A-2197-F9E7-134D-C02E3BA37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9694333" cy="5627694"/>
          </a:xfrm>
        </p:spPr>
        <p:txBody>
          <a:bodyPr/>
          <a:lstStyle/>
          <a:p>
            <a:r>
              <a:rPr lang="en-US" dirty="0"/>
              <a:t>So what did this get us?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GNN</a:t>
            </a:r>
            <a:r>
              <a:rPr lang="en-US" dirty="0"/>
              <a:t> learns how to form entity embeddings from graph structure → inductive on entities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GNN</a:t>
            </a:r>
            <a:r>
              <a:rPr lang="en-US" dirty="0"/>
              <a:t> learns how to form relation embeddings from graph structure → inductive on relations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be used for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inductive link prediction on new entities and new relations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It is a method that can yield foundation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Limitations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Use of degree statistics for relation graph weights causes </a:t>
            </a:r>
            <a:r>
              <a:rPr lang="en-US" dirty="0" err="1"/>
              <a:t>InGram</a:t>
            </a:r>
            <a:r>
              <a:rPr lang="en-US" dirty="0"/>
              <a:t> to be </a:t>
            </a:r>
            <a:r>
              <a:rPr lang="en-US" i="1" dirty="0"/>
              <a:t>distributionally double equivariant – </a:t>
            </a:r>
            <a:r>
              <a:rPr lang="en-US" dirty="0"/>
              <a:t>i.e., over many permutations the average relation embeddings are double equivariant, but any given permutation may not be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See Zhou 2025 for more - </a:t>
            </a:r>
            <a:r>
              <a:rPr lang="en-US" dirty="0">
                <a:hlinkClick r:id="rId2"/>
              </a:rPr>
              <a:t>https://arxiv.org/pdf/2302.01313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76070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adge Question Mark outline">
            <a:extLst>
              <a:ext uri="{FF2B5EF4-FFF2-40B4-BE49-F238E27FC236}">
                <a16:creationId xmlns:a16="http://schemas.microsoft.com/office/drawing/2014/main" id="{26AD69CF-5B0C-EF5C-9D01-AACA4895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701" y="1431701"/>
            <a:ext cx="3994598" cy="39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25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25E08-78A8-BED9-46ED-0EA135DD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foundation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5722B-349F-48FE-122F-C658540A7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941767" cy="1738938"/>
          </a:xfrm>
        </p:spPr>
        <p:txBody>
          <a:bodyPr/>
          <a:lstStyle/>
          <a:p>
            <a:r>
              <a:rPr lang="en-US" b="1" dirty="0"/>
              <a:t>An alternative definition:</a:t>
            </a:r>
          </a:p>
          <a:p>
            <a:r>
              <a:rPr lang="en-US" dirty="0"/>
              <a:t>A </a:t>
            </a:r>
            <a:r>
              <a:rPr lang="en-US" b="1" dirty="0"/>
              <a:t>foundation model</a:t>
            </a:r>
            <a:r>
              <a:rPr lang="en-US" dirty="0"/>
              <a:t> is a machine learning model that exhibits sufficient task diversity and generalization that it can perform tasks with different formal structures from its training objective, making zero-shot or few-shot application the reasonable first approach for novel problems.</a:t>
            </a:r>
          </a:p>
        </p:txBody>
      </p:sp>
    </p:spTree>
    <p:extLst>
      <p:ext uri="{BB962C8B-B14F-4D97-AF65-F5344CB8AC3E}">
        <p14:creationId xmlns:p14="http://schemas.microsoft.com/office/powerpoint/2010/main" val="17439298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4609A-29E5-D8B3-B92E-B654391E9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0E2FB-94DA-075B-A155-88BC66875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foundation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EEE62-6946-3CAD-F2DD-E3D44446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941767" cy="2480679"/>
          </a:xfrm>
        </p:spPr>
        <p:txBody>
          <a:bodyPr/>
          <a:lstStyle/>
          <a:p>
            <a:r>
              <a:rPr lang="en-US" b="1" dirty="0"/>
              <a:t>An alternative definition:</a:t>
            </a:r>
          </a:p>
          <a:p>
            <a:r>
              <a:rPr lang="en-US" dirty="0"/>
              <a:t>A </a:t>
            </a:r>
            <a:r>
              <a:rPr lang="en-US" b="1" dirty="0"/>
              <a:t>foundation model</a:t>
            </a:r>
            <a:r>
              <a:rPr lang="en-US" dirty="0"/>
              <a:t> is a machine learning model that exhibits sufficient </a:t>
            </a: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task diversity</a:t>
            </a:r>
            <a:r>
              <a:rPr lang="en-US" dirty="0"/>
              <a:t> and generalization that it can perform tasks with different formal structures from its training objective, making zero-shot or few-shot application the reasonable first approach for novel problems.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Task diversity </a:t>
            </a:r>
            <a:r>
              <a:rPr lang="en-US" dirty="0"/>
              <a:t>– performing a task with the same formal definition in different domains (e.g., sentiment analysis on movies vs. product reviews)</a:t>
            </a:r>
          </a:p>
        </p:txBody>
      </p:sp>
    </p:spTree>
    <p:extLst>
      <p:ext uri="{BB962C8B-B14F-4D97-AF65-F5344CB8AC3E}">
        <p14:creationId xmlns:p14="http://schemas.microsoft.com/office/powerpoint/2010/main" val="19466740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A1DF8-23FE-5118-6AE2-B06E3CB36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1A2F-8668-8628-9A42-8B7218A6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foundation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E14F-6741-D46B-6B13-7BB82CD27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941767" cy="3554819"/>
          </a:xfrm>
        </p:spPr>
        <p:txBody>
          <a:bodyPr/>
          <a:lstStyle/>
          <a:p>
            <a:r>
              <a:rPr lang="en-US" b="1" dirty="0"/>
              <a:t>An alternative definition:</a:t>
            </a:r>
          </a:p>
          <a:p>
            <a:r>
              <a:rPr lang="en-US" dirty="0"/>
              <a:t>A </a:t>
            </a:r>
            <a:r>
              <a:rPr lang="en-US" b="1" dirty="0"/>
              <a:t>foundation model</a:t>
            </a:r>
            <a:r>
              <a:rPr lang="en-US" dirty="0"/>
              <a:t> is a machine learning model that exhibits sufficient task diversity and </a:t>
            </a:r>
            <a:r>
              <a:rPr lang="en-US" dirty="0">
                <a:solidFill>
                  <a:srgbClr val="C00000"/>
                </a:solidFill>
              </a:rPr>
              <a:t>generalization</a:t>
            </a:r>
            <a:r>
              <a:rPr lang="en-US" dirty="0"/>
              <a:t> that it can perform </a:t>
            </a:r>
            <a:r>
              <a:rPr lang="en-US" dirty="0">
                <a:solidFill>
                  <a:srgbClr val="C00000"/>
                </a:solidFill>
              </a:rPr>
              <a:t>tasks with different formal structures </a:t>
            </a:r>
            <a:r>
              <a:rPr lang="en-US" dirty="0"/>
              <a:t>from its training objective, making zero-shot or few-shot application the reasonable first approach for novel problems.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Task diversity – performing a task with the same formal definition in different domains (e.g., sentiment analysis on movies vs. product reviews)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Task generalization </a:t>
            </a:r>
            <a:r>
              <a:rPr lang="en-US" dirty="0"/>
              <a:t>– performing a task with a different formal definition which typically includes different evaluation criteria (e.g., next token prediction vs. question answering)</a:t>
            </a:r>
          </a:p>
        </p:txBody>
      </p:sp>
    </p:spTree>
    <p:extLst>
      <p:ext uri="{BB962C8B-B14F-4D97-AF65-F5344CB8AC3E}">
        <p14:creationId xmlns:p14="http://schemas.microsoft.com/office/powerpoint/2010/main" val="125421544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9D3E-943E-FD0C-B614-7080909A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(LLMs)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C3990-554B-A809-9851-4B831945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332" y="1152526"/>
            <a:ext cx="9139335" cy="55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4816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CAS Powerpoint Template" id="{C0619ED3-21A2-DA46-9E85-1B86BAB06AB9}" vid="{C74B8FD6-A1B8-A648-882A-575C04AA8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A5063CF-356B-4DD9-B6A6-8BACDCB7F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9dfc5-faeb-4e0d-9afa-7806f649d77a"/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DF18DC-19D2-4B61-9808-9EAE5A92072B}">
  <ds:schemaRefs>
    <ds:schemaRef ds:uri="http://purl.org/dc/elements/1.1/"/>
    <ds:schemaRef ds:uri="http://schemas.microsoft.com/office/2006/documentManagement/types"/>
    <ds:schemaRef ds:uri="3259dfc5-faeb-4e0d-9afa-7806f649d77a"/>
    <ds:schemaRef ds:uri="2fb62381-eca6-449a-b2cc-44a3e4eac3e3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CECAS Powerpoint Template</Template>
  <TotalTime>1996</TotalTime>
  <Words>3043</Words>
  <Application>Microsoft Macintosh PowerPoint</Application>
  <PresentationFormat>Widescreen</PresentationFormat>
  <Paragraphs>374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Calibri</vt:lpstr>
      <vt:lpstr>Cambria Math</vt:lpstr>
      <vt:lpstr>Franklin Gothic Book</vt:lpstr>
      <vt:lpstr>Franklin Gothic Medium</vt:lpstr>
      <vt:lpstr>Sabon Next LT</vt:lpstr>
      <vt:lpstr>System Font Regular</vt:lpstr>
      <vt:lpstr>Wingdings</vt:lpstr>
      <vt:lpstr>2_Office Theme</vt:lpstr>
      <vt:lpstr>KG foundation models</vt:lpstr>
      <vt:lpstr>Overview</vt:lpstr>
      <vt:lpstr>What is a foundation model?</vt:lpstr>
      <vt:lpstr>What is a foundation model?</vt:lpstr>
      <vt:lpstr>What is a foundation model?</vt:lpstr>
      <vt:lpstr>What is a foundation model?</vt:lpstr>
      <vt:lpstr>What is a foundation model?</vt:lpstr>
      <vt:lpstr>What is a foundation model?</vt:lpstr>
      <vt:lpstr>Large language models (LLMs)</vt:lpstr>
      <vt:lpstr>Computer vision models</vt:lpstr>
      <vt:lpstr>Cell biology models</vt:lpstr>
      <vt:lpstr>Today’s foundation models</vt:lpstr>
      <vt:lpstr>Graph foundation models?</vt:lpstr>
      <vt:lpstr>PRODIGY – a step toward graph foundation models</vt:lpstr>
      <vt:lpstr>Knowledge graph review</vt:lpstr>
      <vt:lpstr>Knowledge graphs</vt:lpstr>
      <vt:lpstr>Biomedical knowledge graphs</vt:lpstr>
      <vt:lpstr>Bibliographic networks</vt:lpstr>
      <vt:lpstr>E-commerce graph</vt:lpstr>
      <vt:lpstr>KG vs natural language foundation models</vt:lpstr>
      <vt:lpstr>KG vs natural language foundation models</vt:lpstr>
      <vt:lpstr>Toward foundation models for knowledge graphs</vt:lpstr>
      <vt:lpstr>Standard KG completion models fail</vt:lpstr>
      <vt:lpstr>Knowledge graph (KG) completion task</vt:lpstr>
      <vt:lpstr>Transductive methods for KG completion</vt:lpstr>
      <vt:lpstr>KG Completion Models</vt:lpstr>
      <vt:lpstr>Standard KG completion models fail as foundation models</vt:lpstr>
      <vt:lpstr>Standard KG completion models fail as foundation models</vt:lpstr>
      <vt:lpstr>RGNN models mostly fail</vt:lpstr>
      <vt:lpstr>KGs with the same relation types</vt:lpstr>
      <vt:lpstr>KGs with the same relation types</vt:lpstr>
      <vt:lpstr>Relational graph convolutional networks (RGCN) </vt:lpstr>
      <vt:lpstr>Relational graph convolutional networks (RGCN) </vt:lpstr>
      <vt:lpstr>RGCN for edge prediction</vt:lpstr>
      <vt:lpstr>RGNNs for KGs with the same relation types </vt:lpstr>
      <vt:lpstr>InGram</vt:lpstr>
      <vt:lpstr>Truly foundational</vt:lpstr>
      <vt:lpstr>Truly foundational</vt:lpstr>
      <vt:lpstr>Truly foundational</vt:lpstr>
      <vt:lpstr>Truly foundational</vt:lpstr>
      <vt:lpstr>InGram Model</vt:lpstr>
      <vt:lpstr>InGram Model</vt:lpstr>
      <vt:lpstr>InGram relation graph</vt:lpstr>
      <vt:lpstr>InGram relation graph</vt:lpstr>
      <vt:lpstr>InGram relation graph</vt:lpstr>
      <vt:lpstr>InGram relation graph</vt:lpstr>
      <vt:lpstr>InGram relation graph</vt:lpstr>
      <vt:lpstr>InGram Model</vt:lpstr>
      <vt:lpstr>InGram relation embeddings</vt:lpstr>
      <vt:lpstr>InGram relation embeddings</vt:lpstr>
      <vt:lpstr>InGram Model</vt:lpstr>
      <vt:lpstr>InGram entity embeddings</vt:lpstr>
      <vt:lpstr>InGram entity embeddings</vt:lpstr>
      <vt:lpstr>InGram entity embeddings</vt:lpstr>
      <vt:lpstr>InGram Model</vt:lpstr>
      <vt:lpstr>InGram prediction head</vt:lpstr>
      <vt:lpstr>InGram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Masino</dc:creator>
  <cp:lastModifiedBy>Aaron J Masino</cp:lastModifiedBy>
  <cp:revision>4</cp:revision>
  <dcterms:created xsi:type="dcterms:W3CDTF">2023-12-06T23:09:56Z</dcterms:created>
  <dcterms:modified xsi:type="dcterms:W3CDTF">2025-11-01T20:05:12Z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